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929" r:id="rId3"/>
    <p:sldId id="977" r:id="rId4"/>
    <p:sldId id="978" r:id="rId5"/>
    <p:sldId id="263" r:id="rId6"/>
    <p:sldId id="980" r:id="rId7"/>
    <p:sldId id="258" r:id="rId8"/>
    <p:sldId id="824" r:id="rId9"/>
    <p:sldId id="982" r:id="rId10"/>
    <p:sldId id="922" r:id="rId11"/>
    <p:sldId id="958" r:id="rId12"/>
    <p:sldId id="959" r:id="rId13"/>
    <p:sldId id="960" r:id="rId14"/>
    <p:sldId id="96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6403"/>
    <a:srgbClr val="7030A0"/>
    <a:srgbClr val="FFFF66"/>
    <a:srgbClr val="B32676"/>
    <a:srgbClr val="009CD9"/>
    <a:srgbClr val="4D4084"/>
    <a:srgbClr val="5848CE"/>
    <a:srgbClr val="05A9B3"/>
    <a:srgbClr val="3B3591"/>
    <a:srgbClr val="FCBB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F7C0DF-310F-4F1B-8312-3AC5046E54C7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21BB9-483A-4117-823B-6284BF7FE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330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8284CA-3BAC-4DD9-900C-CD6F7CEEB2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008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A070E1-7AAC-4E39-BBAE-5218A4CBC75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2051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2E146-7D1C-1F3F-46F5-ACC0CF098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A4C285-B1B6-5473-D8E7-2F40425CB9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0A16ED-DC92-D252-D52A-1D07FFC488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6A0C4-4DCA-9857-48D7-5EA7BDA3E8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A070E1-7AAC-4E39-BBAE-5218A4CBC75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1662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abuse or neglect, including non-recent abuse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mental health problems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conflict within key relationships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drug or alcohol 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bullying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lack of stable or consistent care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social isolation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A7CFE-2425-464F-8147-DF7D820C260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277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51BF7-3E1D-937F-67F6-1504FA6F4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40D924-A4B3-67D1-5613-DBFF787E23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552E0-B816-5907-E0F0-0D940F0FF2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abuse or neglect, including non-recent abuse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mental health problems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conflict within key relationships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drug or alcohol 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bullying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lack of stable or consistent care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social isolation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F3294B-EABA-092B-7D34-31AC6EB115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A7CFE-2425-464F-8147-DF7D820C260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144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6D2AF-1070-A57A-B619-B70300726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38404F-BDEB-AF10-0F3A-C242BC2E28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EBE9B7-393F-C12D-10F4-A3E2C39F83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abuse or neglect, including non-recent abuse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mental health problems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conflict within key relationships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drug or alcohol use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bullying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lack of stable or consistent care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/>
              <a:t>social isolation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1C570-8F42-6EAA-FB17-95BC60D6AB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A7CFE-2425-464F-8147-DF7D820C260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77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38B88-2092-8B1F-3DEE-AF04019CE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97BA6B-93C3-2605-97D1-44394C8A2E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AE28C6-282A-B224-22CB-2431F8087F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spcBef>
                <a:spcPct val="20000"/>
              </a:spcBef>
              <a:buFont typeface="Arial"/>
              <a:buChar char="•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C350BE-A7B7-192F-A188-34D0F34E0C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A7CFE-2425-464F-8147-DF7D820C260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251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1AD7D-2907-02A3-CE16-8BEBC0554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C35953-2815-7E0C-16A2-CF04134D58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9AE132-14A9-D997-543C-B8B25E04A0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spcBef>
                <a:spcPct val="20000"/>
              </a:spcBef>
              <a:buFont typeface="Arial"/>
              <a:buChar char="•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0CB85A-2464-2F70-2761-026E284914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AA7CFE-2425-464F-8147-DF7D820C260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51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NHSICB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FC33464-0FEC-68D9-AA1F-C29BB74A0C9B}"/>
              </a:ext>
            </a:extLst>
          </p:cNvPr>
          <p:cNvSpPr/>
          <p:nvPr userDrawn="1"/>
        </p:nvSpPr>
        <p:spPr>
          <a:xfrm>
            <a:off x="0" y="0"/>
            <a:ext cx="12192000" cy="16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E5B0C-C28C-9063-C2B2-DF97255C4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600" y="1947920"/>
            <a:ext cx="5371200" cy="1961679"/>
          </a:xfrm>
        </p:spPr>
        <p:txBody>
          <a:bodyPr anchor="b">
            <a:norm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E6076-F0F7-D954-8553-8E27913E9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600" y="4204800"/>
            <a:ext cx="5371200" cy="1053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A4F4E-EBD0-4398-E5CA-33B458F86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8FB2C52-EA41-6F47-9888-AA140085CA19}" type="datetimeFigureOut">
              <a:rPr lang="en-GB" smtClean="0"/>
              <a:pPr/>
              <a:t>14/10/2025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44787-EC7B-7C8D-8914-F29CB9D1C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770B7-D587-3A7E-4AEE-8026B5CFA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052134C-DD39-9A46-9E9D-A910E136456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EFCA30A-4A91-AE7F-9BBE-45B4C84DB326}"/>
              </a:ext>
            </a:extLst>
          </p:cNvPr>
          <p:cNvSpPr txBox="1">
            <a:spLocks/>
          </p:cNvSpPr>
          <p:nvPr userDrawn="1"/>
        </p:nvSpPr>
        <p:spPr>
          <a:xfrm>
            <a:off x="370298" y="5735638"/>
            <a:ext cx="2819302" cy="725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200" dirty="0"/>
              <a:t>Working together</a:t>
            </a:r>
            <a:br>
              <a:rPr lang="en-GB" sz="2200" b="0" dirty="0"/>
            </a:br>
            <a:r>
              <a:rPr lang="en-GB" sz="2200" b="0" dirty="0"/>
              <a:t>for a healthier future</a:t>
            </a:r>
          </a:p>
        </p:txBody>
      </p:sp>
      <p:pic>
        <p:nvPicPr>
          <p:cNvPr id="26" name="Picture 25" descr="Graphical user interface&#10;&#10;Description automatically generated">
            <a:extLst>
              <a:ext uri="{FF2B5EF4-FFF2-40B4-BE49-F238E27FC236}">
                <a16:creationId xmlns:a16="http://schemas.microsoft.com/office/drawing/2014/main" id="{930292E2-4296-DFC5-CFE0-9CEA9CF671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0330" y="6476"/>
            <a:ext cx="2181515" cy="142158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10762A1C-534F-78F1-C056-AFE32A51643C}"/>
              </a:ext>
            </a:extLst>
          </p:cNvPr>
          <p:cNvGrpSpPr/>
          <p:nvPr userDrawn="1"/>
        </p:nvGrpSpPr>
        <p:grpSpPr>
          <a:xfrm>
            <a:off x="6179124" y="2109719"/>
            <a:ext cx="4073676" cy="3898207"/>
            <a:chOff x="6179124" y="2109719"/>
            <a:chExt cx="4073676" cy="3898207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29191C7-AE57-9594-B386-546ECB7FE409}"/>
                </a:ext>
              </a:extLst>
            </p:cNvPr>
            <p:cNvGrpSpPr/>
            <p:nvPr userDrawn="1"/>
          </p:nvGrpSpPr>
          <p:grpSpPr>
            <a:xfrm>
              <a:off x="6179124" y="2894519"/>
              <a:ext cx="2676876" cy="3113407"/>
              <a:chOff x="8526325" y="2717706"/>
              <a:chExt cx="1755642" cy="2041943"/>
            </a:xfrm>
          </p:grpSpPr>
          <p:sp>
            <p:nvSpPr>
              <p:cNvPr id="42" name="Freeform 41">
                <a:extLst>
                  <a:ext uri="{FF2B5EF4-FFF2-40B4-BE49-F238E27FC236}">
                    <a16:creationId xmlns:a16="http://schemas.microsoft.com/office/drawing/2014/main" id="{7767CFC6-FF51-6509-3D85-2BCCA229CDEA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43" name="Freeform 42">
                <a:extLst>
                  <a:ext uri="{FF2B5EF4-FFF2-40B4-BE49-F238E27FC236}">
                    <a16:creationId xmlns:a16="http://schemas.microsoft.com/office/drawing/2014/main" id="{B295D1C5-06AA-7598-4D41-760B4DEF061D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CED404B-933B-FF00-CC00-41A011AB7D59}"/>
                </a:ext>
              </a:extLst>
            </p:cNvPr>
            <p:cNvGrpSpPr/>
            <p:nvPr userDrawn="1"/>
          </p:nvGrpSpPr>
          <p:grpSpPr>
            <a:xfrm>
              <a:off x="7575924" y="2109719"/>
              <a:ext cx="2676876" cy="3113407"/>
              <a:chOff x="8526325" y="2717706"/>
              <a:chExt cx="1755642" cy="2041943"/>
            </a:xfrm>
          </p:grpSpPr>
          <p:sp>
            <p:nvSpPr>
              <p:cNvPr id="40" name="Freeform 39">
                <a:extLst>
                  <a:ext uri="{FF2B5EF4-FFF2-40B4-BE49-F238E27FC236}">
                    <a16:creationId xmlns:a16="http://schemas.microsoft.com/office/drawing/2014/main" id="{A8F5343C-17E2-99BA-74C1-9965B9C49D8E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41" name="Freeform 40">
                <a:extLst>
                  <a:ext uri="{FF2B5EF4-FFF2-40B4-BE49-F238E27FC236}">
                    <a16:creationId xmlns:a16="http://schemas.microsoft.com/office/drawing/2014/main" id="{8620B1A2-969E-34DB-CF8C-FB799BDEA6C5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FF1685AB-3418-ECE9-B969-95F615637E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2830" y="1680148"/>
            <a:ext cx="2946186" cy="2859716"/>
          </a:xfrm>
          <a:prstGeom prst="rect">
            <a:avLst/>
          </a:prstGeom>
        </p:spPr>
      </p:pic>
      <p:pic>
        <p:nvPicPr>
          <p:cNvPr id="45" name="Picture 44" descr="A picture containing diagram&#10;&#10;Description automatically generated">
            <a:extLst>
              <a:ext uri="{FF2B5EF4-FFF2-40B4-BE49-F238E27FC236}">
                <a16:creationId xmlns:a16="http://schemas.microsoft.com/office/drawing/2014/main" id="{FEC0F64E-9DDE-0F8E-F8D5-1674426CE26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520" y="694065"/>
            <a:ext cx="2952363" cy="285971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A8BF3DB-5004-A74A-9945-CB1AB0AD712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8719" y="3034012"/>
            <a:ext cx="2023223" cy="2859716"/>
          </a:xfrm>
          <a:prstGeom prst="rect">
            <a:avLst/>
          </a:prstGeom>
        </p:spPr>
      </p:pic>
      <p:pic>
        <p:nvPicPr>
          <p:cNvPr id="47" name="Picture 46" descr="A picture containing text, gauge&#10;&#10;Description automatically generated">
            <a:extLst>
              <a:ext uri="{FF2B5EF4-FFF2-40B4-BE49-F238E27FC236}">
                <a16:creationId xmlns:a16="http://schemas.microsoft.com/office/drawing/2014/main" id="{028471D6-B5E0-35F6-52C6-CD9A769B202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957" y="3804608"/>
            <a:ext cx="2946187" cy="2859716"/>
          </a:xfrm>
          <a:prstGeom prst="rect">
            <a:avLst/>
          </a:prstGeom>
        </p:spPr>
      </p:pic>
      <p:pic>
        <p:nvPicPr>
          <p:cNvPr id="2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94928DDF-AB0E-43D7-A613-A4F3AF182FC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11" y="307976"/>
            <a:ext cx="2952363" cy="959421"/>
          </a:xfrm>
          <a:prstGeom prst="rect">
            <a:avLst/>
          </a:prstGeom>
        </p:spPr>
      </p:pic>
      <p:pic>
        <p:nvPicPr>
          <p:cNvPr id="7" name="Picture 6" descr="A logo with text on it&#10;&#10;Description automatically generated">
            <a:extLst>
              <a:ext uri="{FF2B5EF4-FFF2-40B4-BE49-F238E27FC236}">
                <a16:creationId xmlns:a16="http://schemas.microsoft.com/office/drawing/2014/main" id="{53EC5D24-3DBE-5EB9-2A98-6BCAEDFE6B0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415654" y="135251"/>
            <a:ext cx="3753826" cy="142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403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NH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FC33464-0FEC-68D9-AA1F-C29BB74A0C9B}"/>
              </a:ext>
            </a:extLst>
          </p:cNvPr>
          <p:cNvSpPr/>
          <p:nvPr userDrawn="1"/>
        </p:nvSpPr>
        <p:spPr>
          <a:xfrm>
            <a:off x="0" y="0"/>
            <a:ext cx="12192000" cy="16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E5B0C-C28C-9063-C2B2-DF97255C4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600" y="1947920"/>
            <a:ext cx="5371200" cy="1961679"/>
          </a:xfrm>
        </p:spPr>
        <p:txBody>
          <a:bodyPr anchor="b">
            <a:norm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E6076-F0F7-D954-8553-8E27913E9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600" y="4204800"/>
            <a:ext cx="5371200" cy="1053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A4F4E-EBD0-4398-E5CA-33B458F86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8FB2C52-EA41-6F47-9888-AA140085CA19}" type="datetimeFigureOut">
              <a:rPr lang="en-GB" smtClean="0"/>
              <a:pPr/>
              <a:t>14/10/2025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44787-EC7B-7C8D-8914-F29CB9D1C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770B7-D587-3A7E-4AEE-8026B5CFA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052134C-DD39-9A46-9E9D-A910E136456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EFCA30A-4A91-AE7F-9BBE-45B4C84DB326}"/>
              </a:ext>
            </a:extLst>
          </p:cNvPr>
          <p:cNvSpPr txBox="1">
            <a:spLocks/>
          </p:cNvSpPr>
          <p:nvPr userDrawn="1"/>
        </p:nvSpPr>
        <p:spPr>
          <a:xfrm>
            <a:off x="370298" y="5735638"/>
            <a:ext cx="2819302" cy="725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200" dirty="0"/>
              <a:t>Working together</a:t>
            </a:r>
            <a:br>
              <a:rPr lang="en-GB" sz="2200" b="0" dirty="0"/>
            </a:br>
            <a:r>
              <a:rPr lang="en-GB" sz="2200" b="0" dirty="0"/>
              <a:t>for a healthier future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0762A1C-534F-78F1-C056-AFE32A51643C}"/>
              </a:ext>
            </a:extLst>
          </p:cNvPr>
          <p:cNvGrpSpPr/>
          <p:nvPr userDrawn="1"/>
        </p:nvGrpSpPr>
        <p:grpSpPr>
          <a:xfrm>
            <a:off x="6179124" y="2109719"/>
            <a:ext cx="4073676" cy="3898207"/>
            <a:chOff x="6179124" y="2109719"/>
            <a:chExt cx="4073676" cy="3898207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29191C7-AE57-9594-B386-546ECB7FE409}"/>
                </a:ext>
              </a:extLst>
            </p:cNvPr>
            <p:cNvGrpSpPr/>
            <p:nvPr userDrawn="1"/>
          </p:nvGrpSpPr>
          <p:grpSpPr>
            <a:xfrm>
              <a:off x="6179124" y="2894519"/>
              <a:ext cx="2676876" cy="3113407"/>
              <a:chOff x="8526325" y="2717706"/>
              <a:chExt cx="1755642" cy="2041943"/>
            </a:xfrm>
          </p:grpSpPr>
          <p:sp>
            <p:nvSpPr>
              <p:cNvPr id="42" name="Freeform 41">
                <a:extLst>
                  <a:ext uri="{FF2B5EF4-FFF2-40B4-BE49-F238E27FC236}">
                    <a16:creationId xmlns:a16="http://schemas.microsoft.com/office/drawing/2014/main" id="{7767CFC6-FF51-6509-3D85-2BCCA229CDEA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43" name="Freeform 42">
                <a:extLst>
                  <a:ext uri="{FF2B5EF4-FFF2-40B4-BE49-F238E27FC236}">
                    <a16:creationId xmlns:a16="http://schemas.microsoft.com/office/drawing/2014/main" id="{B295D1C5-06AA-7598-4D41-760B4DEF061D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CED404B-933B-FF00-CC00-41A011AB7D59}"/>
                </a:ext>
              </a:extLst>
            </p:cNvPr>
            <p:cNvGrpSpPr/>
            <p:nvPr userDrawn="1"/>
          </p:nvGrpSpPr>
          <p:grpSpPr>
            <a:xfrm>
              <a:off x="7575924" y="2109719"/>
              <a:ext cx="2676876" cy="3113407"/>
              <a:chOff x="8526325" y="2717706"/>
              <a:chExt cx="1755642" cy="2041943"/>
            </a:xfrm>
          </p:grpSpPr>
          <p:sp>
            <p:nvSpPr>
              <p:cNvPr id="40" name="Freeform 39">
                <a:extLst>
                  <a:ext uri="{FF2B5EF4-FFF2-40B4-BE49-F238E27FC236}">
                    <a16:creationId xmlns:a16="http://schemas.microsoft.com/office/drawing/2014/main" id="{A8F5343C-17E2-99BA-74C1-9965B9C49D8E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41" name="Freeform 40">
                <a:extLst>
                  <a:ext uri="{FF2B5EF4-FFF2-40B4-BE49-F238E27FC236}">
                    <a16:creationId xmlns:a16="http://schemas.microsoft.com/office/drawing/2014/main" id="{8620B1A2-969E-34DB-CF8C-FB799BDEA6C5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FF1685AB-3418-ECE9-B969-95F615637E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2830" y="1680148"/>
            <a:ext cx="2946186" cy="2859716"/>
          </a:xfrm>
          <a:prstGeom prst="rect">
            <a:avLst/>
          </a:prstGeom>
        </p:spPr>
      </p:pic>
      <p:pic>
        <p:nvPicPr>
          <p:cNvPr id="45" name="Picture 44" descr="A picture containing diagram&#10;&#10;Description automatically generated">
            <a:extLst>
              <a:ext uri="{FF2B5EF4-FFF2-40B4-BE49-F238E27FC236}">
                <a16:creationId xmlns:a16="http://schemas.microsoft.com/office/drawing/2014/main" id="{FEC0F64E-9DDE-0F8E-F8D5-1674426CE2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520" y="694065"/>
            <a:ext cx="2952363" cy="285971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A8BF3DB-5004-A74A-9945-CB1AB0AD712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8719" y="3034012"/>
            <a:ext cx="2023223" cy="2859716"/>
          </a:xfrm>
          <a:prstGeom prst="rect">
            <a:avLst/>
          </a:prstGeom>
        </p:spPr>
      </p:pic>
      <p:pic>
        <p:nvPicPr>
          <p:cNvPr id="47" name="Picture 46" descr="A picture containing text, gauge&#10;&#10;Description automatically generated">
            <a:extLst>
              <a:ext uri="{FF2B5EF4-FFF2-40B4-BE49-F238E27FC236}">
                <a16:creationId xmlns:a16="http://schemas.microsoft.com/office/drawing/2014/main" id="{028471D6-B5E0-35F6-52C6-CD9A769B202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957" y="3804608"/>
            <a:ext cx="2946187" cy="2859716"/>
          </a:xfrm>
          <a:prstGeom prst="rect">
            <a:avLst/>
          </a:prstGeom>
        </p:spPr>
      </p:pic>
      <p:pic>
        <p:nvPicPr>
          <p:cNvPr id="22" name="Picture 21" descr="A blue and white logo&#10;&#10;Description automatically generated with low confidence">
            <a:extLst>
              <a:ext uri="{FF2B5EF4-FFF2-40B4-BE49-F238E27FC236}">
                <a16:creationId xmlns:a16="http://schemas.microsoft.com/office/drawing/2014/main" id="{877DD26E-1E8E-8CFC-31CA-F778BE24F87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7982" y="365126"/>
            <a:ext cx="961292" cy="386885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5DA82065-1E27-4EED-B482-E992CFD3DE1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11" y="307976"/>
            <a:ext cx="2952363" cy="959421"/>
          </a:xfrm>
          <a:prstGeom prst="rect">
            <a:avLst/>
          </a:prstGeom>
        </p:spPr>
      </p:pic>
      <p:pic>
        <p:nvPicPr>
          <p:cNvPr id="7" name="Picture 6" descr="A logo with text on it&#10;&#10;Description automatically generated">
            <a:extLst>
              <a:ext uri="{FF2B5EF4-FFF2-40B4-BE49-F238E27FC236}">
                <a16:creationId xmlns:a16="http://schemas.microsoft.com/office/drawing/2014/main" id="{3F10CE51-B597-4A62-48AF-E5EB4279A24F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415654" y="135251"/>
            <a:ext cx="3753826" cy="142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16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E5B0C-C28C-9063-C2B2-DF97255C4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600" y="1599495"/>
            <a:ext cx="5371200" cy="2310104"/>
          </a:xfrm>
        </p:spPr>
        <p:txBody>
          <a:bodyPr anchor="b">
            <a:norm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E6076-F0F7-D954-8553-8E27913E9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600" y="4204800"/>
            <a:ext cx="5371200" cy="1053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A4F4E-EBD0-4398-E5CA-33B458F86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8FB2C52-EA41-6F47-9888-AA140085CA19}" type="datetimeFigureOut">
              <a:rPr lang="en-GB" smtClean="0"/>
              <a:pPr/>
              <a:t>14/10/2025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44787-EC7B-7C8D-8914-F29CB9D1C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770B7-D587-3A7E-4AEE-8026B5CFA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052134C-DD39-9A46-9E9D-A910E136456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EFCA30A-4A91-AE7F-9BBE-45B4C84DB326}"/>
              </a:ext>
            </a:extLst>
          </p:cNvPr>
          <p:cNvSpPr txBox="1">
            <a:spLocks/>
          </p:cNvSpPr>
          <p:nvPr userDrawn="1"/>
        </p:nvSpPr>
        <p:spPr>
          <a:xfrm>
            <a:off x="370298" y="5735638"/>
            <a:ext cx="2819302" cy="725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200" dirty="0"/>
              <a:t>Working together</a:t>
            </a:r>
            <a:br>
              <a:rPr lang="en-GB" sz="2200" b="0" dirty="0"/>
            </a:br>
            <a:r>
              <a:rPr lang="en-GB" sz="2200" b="0" dirty="0"/>
              <a:t>for a healthier future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3569E4E-A10F-F5FC-5F9D-47AD78A780C1}"/>
              </a:ext>
            </a:extLst>
          </p:cNvPr>
          <p:cNvGrpSpPr/>
          <p:nvPr userDrawn="1"/>
        </p:nvGrpSpPr>
        <p:grpSpPr>
          <a:xfrm>
            <a:off x="6179124" y="2109719"/>
            <a:ext cx="4073676" cy="3898207"/>
            <a:chOff x="6179124" y="2109719"/>
            <a:chExt cx="4073676" cy="389820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5E45926-0426-B18F-740C-87D85A61AEA9}"/>
                </a:ext>
              </a:extLst>
            </p:cNvPr>
            <p:cNvGrpSpPr/>
            <p:nvPr userDrawn="1"/>
          </p:nvGrpSpPr>
          <p:grpSpPr>
            <a:xfrm>
              <a:off x="6179124" y="2894519"/>
              <a:ext cx="2676876" cy="3113407"/>
              <a:chOff x="8526325" y="2717706"/>
              <a:chExt cx="1755642" cy="2041943"/>
            </a:xfrm>
          </p:grpSpPr>
          <p:sp>
            <p:nvSpPr>
              <p:cNvPr id="13" name="Freeform 12">
                <a:extLst>
                  <a:ext uri="{FF2B5EF4-FFF2-40B4-BE49-F238E27FC236}">
                    <a16:creationId xmlns:a16="http://schemas.microsoft.com/office/drawing/2014/main" id="{B59FBC28-51BA-935B-3C4B-3FD800C9653C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" name="Freeform 13">
                <a:extLst>
                  <a:ext uri="{FF2B5EF4-FFF2-40B4-BE49-F238E27FC236}">
                    <a16:creationId xmlns:a16="http://schemas.microsoft.com/office/drawing/2014/main" id="{8A86505A-1025-6FFE-AAA2-A994C3393FE3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89ECC8A-3FE4-2539-43E7-C4BA11D262FB}"/>
                </a:ext>
              </a:extLst>
            </p:cNvPr>
            <p:cNvGrpSpPr/>
            <p:nvPr userDrawn="1"/>
          </p:nvGrpSpPr>
          <p:grpSpPr>
            <a:xfrm>
              <a:off x="7575924" y="2109719"/>
              <a:ext cx="2676876" cy="3113407"/>
              <a:chOff x="8526325" y="2717706"/>
              <a:chExt cx="1755642" cy="2041943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D184AF44-B23F-1CAD-555C-C864A5DDC30A}"/>
                  </a:ext>
                </a:extLst>
              </p:cNvPr>
              <p:cNvSpPr/>
              <p:nvPr/>
            </p:nvSpPr>
            <p:spPr>
              <a:xfrm>
                <a:off x="8526325" y="2717706"/>
                <a:ext cx="1698462" cy="986039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7" name="Freeform 16">
                <a:extLst>
                  <a:ext uri="{FF2B5EF4-FFF2-40B4-BE49-F238E27FC236}">
                    <a16:creationId xmlns:a16="http://schemas.microsoft.com/office/drawing/2014/main" id="{FEB5C3BE-07D0-B4C2-7FF6-0F370EE37484}"/>
                  </a:ext>
                </a:extLst>
              </p:cNvPr>
              <p:cNvSpPr/>
              <p:nvPr/>
            </p:nvSpPr>
            <p:spPr>
              <a:xfrm>
                <a:off x="9410570" y="3285108"/>
                <a:ext cx="871397" cy="1474541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FFA000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pic>
        <p:nvPicPr>
          <p:cNvPr id="62" name="Picture 61" descr="A picture containing text, gauge&#10;&#10;Description automatically generated">
            <a:extLst>
              <a:ext uri="{FF2B5EF4-FFF2-40B4-BE49-F238E27FC236}">
                <a16:creationId xmlns:a16="http://schemas.microsoft.com/office/drawing/2014/main" id="{D6AD72A5-5014-CB38-CF57-86088BE9C4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957" y="3804608"/>
            <a:ext cx="2946187" cy="285971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2151DE2-B8F3-3A57-C6FC-F6ACA57360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2830" y="1680148"/>
            <a:ext cx="2946186" cy="2859716"/>
          </a:xfrm>
          <a:prstGeom prst="rect">
            <a:avLst/>
          </a:prstGeom>
        </p:spPr>
      </p:pic>
      <p:pic>
        <p:nvPicPr>
          <p:cNvPr id="64" name="Picture 63" descr="A picture containing diagram&#10;&#10;Description automatically generated">
            <a:extLst>
              <a:ext uri="{FF2B5EF4-FFF2-40B4-BE49-F238E27FC236}">
                <a16:creationId xmlns:a16="http://schemas.microsoft.com/office/drawing/2014/main" id="{A9861CF8-F8A1-094C-5B6B-249B782A3E4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520" y="694065"/>
            <a:ext cx="2952363" cy="2859716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08863C-F085-1193-1BF9-7488E008116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8719" y="3034012"/>
            <a:ext cx="2023223" cy="2859716"/>
          </a:xfrm>
          <a:prstGeom prst="rect">
            <a:avLst/>
          </a:prstGeom>
        </p:spPr>
      </p:pic>
      <p:pic>
        <p:nvPicPr>
          <p:cNvPr id="8" name="Picture 7" descr="Text&#10;&#10;Description automatically generated with medium confidence">
            <a:extLst>
              <a:ext uri="{FF2B5EF4-FFF2-40B4-BE49-F238E27FC236}">
                <a16:creationId xmlns:a16="http://schemas.microsoft.com/office/drawing/2014/main" id="{7013BA78-29FE-45B9-99EC-E45C47748E2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397036"/>
            <a:ext cx="3318300" cy="1078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26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EC8A4-E593-80EF-8864-D36DABC55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4EA3A9-0011-4FBE-A316-599C06133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600" y="1825625"/>
            <a:ext cx="11368102" cy="37687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1C80CD-E50C-1C8E-CAB2-DE816B487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CB2FD-F076-F1AC-A9FF-BA38511B6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01FB6-AFF0-ECA1-1E59-BFB0B4765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253B18-0F0B-FB17-CB70-6AC84EBCFC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2C7D3A64-7A34-4163-B376-F0846D8F7C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7" name="Picture 6" descr="A logo with text on it&#10;&#10;Description automatically generated">
            <a:extLst>
              <a:ext uri="{FF2B5EF4-FFF2-40B4-BE49-F238E27FC236}">
                <a16:creationId xmlns:a16="http://schemas.microsoft.com/office/drawing/2014/main" id="{C4A620E9-C692-0D1F-CD08-43F51976239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989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3545E-3F9F-95A4-77D4-E0C2EF4D6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991B9-C2C7-B256-3BD5-A133E8D194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920" y="1825625"/>
            <a:ext cx="5560880" cy="38280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A5DF38-81DA-66B2-017F-644E08004A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7600" y="1825625"/>
            <a:ext cx="5644102" cy="38280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43E54D-7E8B-E0A5-E2FF-771E9D3A1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2E62C-AC2B-EE4C-E9C3-49AFC99B7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7A081B-5D37-46D7-C679-550A77030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6F96FB-03E6-4A59-4569-A7A73AE618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72C9ED0D-54EA-4844-B1EF-8A85A08825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8" name="Picture 7" descr="A logo with text on it&#10;&#10;Description automatically generated">
            <a:extLst>
              <a:ext uri="{FF2B5EF4-FFF2-40B4-BE49-F238E27FC236}">
                <a16:creationId xmlns:a16="http://schemas.microsoft.com/office/drawing/2014/main" id="{B8443A02-8539-6429-821D-0D9F842D01C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53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B21FD-95D2-3AB0-A350-BA126D5E8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7FC4EE-DFE1-7369-5C4C-5408C1B01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2D43B7-F301-D796-8CA2-C17B4DA4D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DA73BF-C204-A7AC-B80C-786485068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5A62A72-618D-770D-89B7-03AFD09C32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3BA4D762-3CEC-4266-B1FF-C4E4F3253F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7" name="Picture 6" descr="A logo with text on it&#10;&#10;Description automatically generated">
            <a:extLst>
              <a:ext uri="{FF2B5EF4-FFF2-40B4-BE49-F238E27FC236}">
                <a16:creationId xmlns:a16="http://schemas.microsoft.com/office/drawing/2014/main" id="{D0CD56D6-1115-EED5-0887-41C450ADAF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9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ust mosa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B21FD-95D2-3AB0-A350-BA126D5E8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7FC4EE-DFE1-7369-5C4C-5408C1B01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2D43B7-F301-D796-8CA2-C17B4DA4D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DA73BF-C204-A7AC-B80C-786485068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7763BFF-33C1-8A55-E909-5A3CB60697D0}"/>
              </a:ext>
            </a:extLst>
          </p:cNvPr>
          <p:cNvGrpSpPr/>
          <p:nvPr userDrawn="1"/>
        </p:nvGrpSpPr>
        <p:grpSpPr>
          <a:xfrm>
            <a:off x="-551619" y="5904638"/>
            <a:ext cx="17689729" cy="591260"/>
            <a:chOff x="-236029" y="5904638"/>
            <a:chExt cx="17689729" cy="59126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1D5BAC6-1A92-BCC9-E179-66255D82C8D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36029" y="5904638"/>
              <a:ext cx="8837102" cy="59126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F799EAB-D2C1-C325-15FB-1FC8C3A8D27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16598" y="5904638"/>
              <a:ext cx="8837102" cy="5912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8167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43479B-79C0-0C48-18E9-987834875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C020AB-AACD-FB05-4E8D-2EE79EAD6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CF0AE3-AC71-EA8E-4FB1-E3218F9B9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6138E40-E1E6-1740-8262-BF4B87F80C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1925E319-00CD-495D-B29D-E7C196948A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15" name="Picture 14" descr="A logo with text on it&#10;&#10;Description automatically generated">
            <a:extLst>
              <a:ext uri="{FF2B5EF4-FFF2-40B4-BE49-F238E27FC236}">
                <a16:creationId xmlns:a16="http://schemas.microsoft.com/office/drawing/2014/main" id="{711D07CD-873F-F28D-EB84-473C656F56A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86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CD7B8-64B2-077E-A497-F5C5120C3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800" y="457200"/>
            <a:ext cx="4311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457F0-2811-1B90-42E2-2AFC42A45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638514" cy="4563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FCABF-7CDF-35B2-FE0F-168EA661B3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0800" y="2057400"/>
            <a:ext cx="4311225" cy="356925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B95FC1-AB49-DEAA-A03A-4827F02F2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54A998-6928-50DE-BD70-165B0E03D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3B6AD8-D852-AD08-8095-3AC3ED987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B2D7B5-592B-1F99-9BD4-098DB196E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4F5A2F76-F913-4345-AF5C-7ECA6C9727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8" name="Picture 7" descr="A logo with text on it&#10;&#10;Description automatically generated">
            <a:extLst>
              <a:ext uri="{FF2B5EF4-FFF2-40B4-BE49-F238E27FC236}">
                <a16:creationId xmlns:a16="http://schemas.microsoft.com/office/drawing/2014/main" id="{F779F313-4659-42C0-8778-9B98F4B7D2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9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1CF98-1BCC-DF9F-C273-95DABBD18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800" y="457200"/>
            <a:ext cx="4311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C5A5CE-70CC-D8D7-C552-5B24898BD8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638514" cy="5177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25B3AA-7E32-A72D-CEF2-1FB8B30B15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0800" y="2057400"/>
            <a:ext cx="4311225" cy="3577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56E2D1-753A-CB6C-E42C-47CE5F79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B2C52-EA41-6F47-9888-AA140085CA1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F3A70F-47A7-6E0E-95C1-BDCA23EAB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681E75-192F-309D-818D-8D807DCA5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134C-DD39-9A46-9E9D-A910E1364561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B04F9E-AD6B-A10D-F730-7A9DD53A199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271A18D6-C978-46FA-8C64-B1A0FB8288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8" name="Picture 7" descr="A logo with text on it&#10;&#10;Description automatically generated">
            <a:extLst>
              <a:ext uri="{FF2B5EF4-FFF2-40B4-BE49-F238E27FC236}">
                <a16:creationId xmlns:a16="http://schemas.microsoft.com/office/drawing/2014/main" id="{48954DF0-CD23-649D-9CBA-C900A8CD8F0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69487" y="279893"/>
            <a:ext cx="2681597" cy="101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35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ly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82EE6DB-D3C1-C77B-12FB-399E9B33981E}"/>
              </a:ext>
            </a:extLst>
          </p:cNvPr>
          <p:cNvSpPr/>
          <p:nvPr userDrawn="1"/>
        </p:nvSpPr>
        <p:spPr>
          <a:xfrm>
            <a:off x="0" y="4328160"/>
            <a:ext cx="12192000" cy="2529840"/>
          </a:xfrm>
          <a:prstGeom prst="rect">
            <a:avLst/>
          </a:prstGeom>
          <a:gradFill>
            <a:gsLst>
              <a:gs pos="0">
                <a:schemeClr val="bg1">
                  <a:lumMod val="0"/>
                  <a:lumOff val="100000"/>
                  <a:alpha val="0"/>
                </a:schemeClr>
              </a:gs>
              <a:gs pos="88000">
                <a:schemeClr val="tx1">
                  <a:alpha val="46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36205AB3-C601-40BB-A89C-C98ADE7786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18" y="5593080"/>
            <a:ext cx="2881831" cy="93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5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1F028-CAFA-690D-5FFF-35A28EB06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12D23A1B-3BF5-A3BE-C76D-612A65C6B490}"/>
              </a:ext>
            </a:extLst>
          </p:cNvPr>
          <p:cNvGrpSpPr/>
          <p:nvPr userDrawn="1"/>
        </p:nvGrpSpPr>
        <p:grpSpPr>
          <a:xfrm>
            <a:off x="528061" y="2671684"/>
            <a:ext cx="3035751" cy="4085166"/>
            <a:chOff x="453600" y="1975769"/>
            <a:chExt cx="3035751" cy="4085166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7ABB0857-F820-E671-7D59-B6F765F8C751}"/>
                </a:ext>
              </a:extLst>
            </p:cNvPr>
            <p:cNvGrpSpPr/>
            <p:nvPr userDrawn="1"/>
          </p:nvGrpSpPr>
          <p:grpSpPr>
            <a:xfrm>
              <a:off x="453600" y="1975769"/>
              <a:ext cx="2023834" cy="2338604"/>
              <a:chOff x="453600" y="1975769"/>
              <a:chExt cx="2023834" cy="2338604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671DB64A-1B85-65AA-6868-1479B869A8BA}"/>
                  </a:ext>
                </a:extLst>
              </p:cNvPr>
              <p:cNvSpPr/>
              <p:nvPr/>
            </p:nvSpPr>
            <p:spPr>
              <a:xfrm>
                <a:off x="453600" y="1975769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 dirty="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2B5711F5-4BD7-1AA4-8903-DE2FF34E8F01}"/>
                  </a:ext>
                </a:extLst>
              </p:cNvPr>
              <p:cNvSpPr/>
              <p:nvPr/>
            </p:nvSpPr>
            <p:spPr>
              <a:xfrm>
                <a:off x="491275" y="2052639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 dirty="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0" name="Freeform 9">
                <a:extLst>
                  <a:ext uri="{FF2B5EF4-FFF2-40B4-BE49-F238E27FC236}">
                    <a16:creationId xmlns:a16="http://schemas.microsoft.com/office/drawing/2014/main" id="{13AE8B31-921E-F1F1-FBD2-AECCC6CA353B}"/>
                  </a:ext>
                </a:extLst>
              </p:cNvPr>
              <p:cNvSpPr/>
              <p:nvPr/>
            </p:nvSpPr>
            <p:spPr>
              <a:xfrm>
                <a:off x="1502129" y="2052639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2" name="Freeform 11">
                <a:extLst>
                  <a:ext uri="{FF2B5EF4-FFF2-40B4-BE49-F238E27FC236}">
                    <a16:creationId xmlns:a16="http://schemas.microsoft.com/office/drawing/2014/main" id="{0F6088E6-ACC8-A20D-5753-A83925EF2A64}"/>
                  </a:ext>
                </a:extLst>
              </p:cNvPr>
              <p:cNvSpPr/>
              <p:nvPr/>
            </p:nvSpPr>
            <p:spPr>
              <a:xfrm>
                <a:off x="551738" y="3188671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8B74E49D-0B3F-86B8-776C-DF7D9F25474D}"/>
                </a:ext>
              </a:extLst>
            </p:cNvPr>
            <p:cNvGrpSpPr/>
            <p:nvPr userDrawn="1"/>
          </p:nvGrpSpPr>
          <p:grpSpPr>
            <a:xfrm>
              <a:off x="1465517" y="3722331"/>
              <a:ext cx="2023834" cy="2338604"/>
              <a:chOff x="1465517" y="3722331"/>
              <a:chExt cx="2023834" cy="2338604"/>
            </a:xfrm>
          </p:grpSpPr>
          <p:sp>
            <p:nvSpPr>
              <p:cNvPr id="31" name="Freeform 30">
                <a:extLst>
                  <a:ext uri="{FF2B5EF4-FFF2-40B4-BE49-F238E27FC236}">
                    <a16:creationId xmlns:a16="http://schemas.microsoft.com/office/drawing/2014/main" id="{75D578EC-479E-E95F-BA55-E57F5FA585F5}"/>
                  </a:ext>
                </a:extLst>
              </p:cNvPr>
              <p:cNvSpPr/>
              <p:nvPr/>
            </p:nvSpPr>
            <p:spPr>
              <a:xfrm>
                <a:off x="1465517" y="3722331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32" name="Freeform 31">
                <a:extLst>
                  <a:ext uri="{FF2B5EF4-FFF2-40B4-BE49-F238E27FC236}">
                    <a16:creationId xmlns:a16="http://schemas.microsoft.com/office/drawing/2014/main" id="{76583236-6720-1DFF-BBA0-AA9980DE3C19}"/>
                  </a:ext>
                </a:extLst>
              </p:cNvPr>
              <p:cNvSpPr/>
              <p:nvPr/>
            </p:nvSpPr>
            <p:spPr>
              <a:xfrm>
                <a:off x="1503192" y="3799201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34" name="Freeform 33">
                <a:extLst>
                  <a:ext uri="{FF2B5EF4-FFF2-40B4-BE49-F238E27FC236}">
                    <a16:creationId xmlns:a16="http://schemas.microsoft.com/office/drawing/2014/main" id="{A162237E-F0AA-B366-DCAB-DEBC79C52FC7}"/>
                  </a:ext>
                </a:extLst>
              </p:cNvPr>
              <p:cNvSpPr/>
              <p:nvPr/>
            </p:nvSpPr>
            <p:spPr>
              <a:xfrm>
                <a:off x="2514046" y="3799201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36" name="Freeform 35">
                <a:extLst>
                  <a:ext uri="{FF2B5EF4-FFF2-40B4-BE49-F238E27FC236}">
                    <a16:creationId xmlns:a16="http://schemas.microsoft.com/office/drawing/2014/main" id="{38269649-EB04-55C5-3162-81DE468861B3}"/>
                  </a:ext>
                </a:extLst>
              </p:cNvPr>
              <p:cNvSpPr/>
              <p:nvPr/>
            </p:nvSpPr>
            <p:spPr>
              <a:xfrm>
                <a:off x="1563655" y="4935234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89B5EF14-33B3-348F-39CC-EA1CD0FEE9D6}"/>
              </a:ext>
            </a:extLst>
          </p:cNvPr>
          <p:cNvGrpSpPr/>
          <p:nvPr userDrawn="1"/>
        </p:nvGrpSpPr>
        <p:grpSpPr>
          <a:xfrm>
            <a:off x="2551069" y="2671684"/>
            <a:ext cx="3035751" cy="4085166"/>
            <a:chOff x="453600" y="1975769"/>
            <a:chExt cx="3035751" cy="4085166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70C90FD8-8A86-6327-9CFC-65E67A502FD4}"/>
                </a:ext>
              </a:extLst>
            </p:cNvPr>
            <p:cNvGrpSpPr/>
            <p:nvPr userDrawn="1"/>
          </p:nvGrpSpPr>
          <p:grpSpPr>
            <a:xfrm>
              <a:off x="453600" y="1975769"/>
              <a:ext cx="2023834" cy="2338604"/>
              <a:chOff x="453600" y="1975769"/>
              <a:chExt cx="2023834" cy="2338604"/>
            </a:xfrm>
          </p:grpSpPr>
          <p:sp>
            <p:nvSpPr>
              <p:cNvPr id="129" name="Freeform 128">
                <a:extLst>
                  <a:ext uri="{FF2B5EF4-FFF2-40B4-BE49-F238E27FC236}">
                    <a16:creationId xmlns:a16="http://schemas.microsoft.com/office/drawing/2014/main" id="{12581A93-6B17-32E4-5A0A-9A224B76B71B}"/>
                  </a:ext>
                </a:extLst>
              </p:cNvPr>
              <p:cNvSpPr/>
              <p:nvPr/>
            </p:nvSpPr>
            <p:spPr>
              <a:xfrm>
                <a:off x="453600" y="1975769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0" name="Freeform 129">
                <a:extLst>
                  <a:ext uri="{FF2B5EF4-FFF2-40B4-BE49-F238E27FC236}">
                    <a16:creationId xmlns:a16="http://schemas.microsoft.com/office/drawing/2014/main" id="{AB251C02-A01B-BEDD-C986-E1AD3D6018FB}"/>
                  </a:ext>
                </a:extLst>
              </p:cNvPr>
              <p:cNvSpPr/>
              <p:nvPr/>
            </p:nvSpPr>
            <p:spPr>
              <a:xfrm>
                <a:off x="491275" y="2052639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1" name="Freeform 130">
                <a:extLst>
                  <a:ext uri="{FF2B5EF4-FFF2-40B4-BE49-F238E27FC236}">
                    <a16:creationId xmlns:a16="http://schemas.microsoft.com/office/drawing/2014/main" id="{47102A30-B51E-6350-1DC1-F635866C2F9F}"/>
                  </a:ext>
                </a:extLst>
              </p:cNvPr>
              <p:cNvSpPr/>
              <p:nvPr/>
            </p:nvSpPr>
            <p:spPr>
              <a:xfrm>
                <a:off x="1502129" y="2052639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2" name="Freeform 131">
                <a:extLst>
                  <a:ext uri="{FF2B5EF4-FFF2-40B4-BE49-F238E27FC236}">
                    <a16:creationId xmlns:a16="http://schemas.microsoft.com/office/drawing/2014/main" id="{9AFFA867-3917-A4B6-EEEF-3AA1B91D9E60}"/>
                  </a:ext>
                </a:extLst>
              </p:cNvPr>
              <p:cNvSpPr/>
              <p:nvPr/>
            </p:nvSpPr>
            <p:spPr>
              <a:xfrm>
                <a:off x="551738" y="3188671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CDC15192-7D00-35B5-8B48-7AB8350B046C}"/>
                </a:ext>
              </a:extLst>
            </p:cNvPr>
            <p:cNvGrpSpPr/>
            <p:nvPr userDrawn="1"/>
          </p:nvGrpSpPr>
          <p:grpSpPr>
            <a:xfrm>
              <a:off x="1465517" y="3722331"/>
              <a:ext cx="2023834" cy="2338604"/>
              <a:chOff x="1465517" y="3722331"/>
              <a:chExt cx="2023834" cy="2338604"/>
            </a:xfrm>
          </p:grpSpPr>
          <p:sp>
            <p:nvSpPr>
              <p:cNvPr id="125" name="Freeform 124">
                <a:extLst>
                  <a:ext uri="{FF2B5EF4-FFF2-40B4-BE49-F238E27FC236}">
                    <a16:creationId xmlns:a16="http://schemas.microsoft.com/office/drawing/2014/main" id="{AA00FECE-6CBA-325F-CE92-3001486DEAA9}"/>
                  </a:ext>
                </a:extLst>
              </p:cNvPr>
              <p:cNvSpPr/>
              <p:nvPr/>
            </p:nvSpPr>
            <p:spPr>
              <a:xfrm>
                <a:off x="1465517" y="3722331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26" name="Freeform 125">
                <a:extLst>
                  <a:ext uri="{FF2B5EF4-FFF2-40B4-BE49-F238E27FC236}">
                    <a16:creationId xmlns:a16="http://schemas.microsoft.com/office/drawing/2014/main" id="{0C579BF5-3956-FCC0-C630-A202DC9986CF}"/>
                  </a:ext>
                </a:extLst>
              </p:cNvPr>
              <p:cNvSpPr/>
              <p:nvPr/>
            </p:nvSpPr>
            <p:spPr>
              <a:xfrm>
                <a:off x="1503192" y="3799201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27" name="Freeform 126">
                <a:extLst>
                  <a:ext uri="{FF2B5EF4-FFF2-40B4-BE49-F238E27FC236}">
                    <a16:creationId xmlns:a16="http://schemas.microsoft.com/office/drawing/2014/main" id="{CBE4F493-D5E5-94CD-141E-B62A7AFB7364}"/>
                  </a:ext>
                </a:extLst>
              </p:cNvPr>
              <p:cNvSpPr/>
              <p:nvPr/>
            </p:nvSpPr>
            <p:spPr>
              <a:xfrm>
                <a:off x="2514046" y="3799201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28" name="Freeform 127">
                <a:extLst>
                  <a:ext uri="{FF2B5EF4-FFF2-40B4-BE49-F238E27FC236}">
                    <a16:creationId xmlns:a16="http://schemas.microsoft.com/office/drawing/2014/main" id="{243BA382-E792-445A-3532-9B92B7BA605E}"/>
                  </a:ext>
                </a:extLst>
              </p:cNvPr>
              <p:cNvSpPr/>
              <p:nvPr/>
            </p:nvSpPr>
            <p:spPr>
              <a:xfrm>
                <a:off x="1563655" y="4935234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282BECD4-903B-1BEA-99B6-0856A74DFF6A}"/>
              </a:ext>
            </a:extLst>
          </p:cNvPr>
          <p:cNvGrpSpPr/>
          <p:nvPr userDrawn="1"/>
        </p:nvGrpSpPr>
        <p:grpSpPr>
          <a:xfrm>
            <a:off x="4574078" y="2671684"/>
            <a:ext cx="3035751" cy="4085166"/>
            <a:chOff x="453600" y="1975769"/>
            <a:chExt cx="3035751" cy="4085166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101A0FDC-6DA2-F822-82C0-248F14492B2A}"/>
                </a:ext>
              </a:extLst>
            </p:cNvPr>
            <p:cNvGrpSpPr/>
            <p:nvPr userDrawn="1"/>
          </p:nvGrpSpPr>
          <p:grpSpPr>
            <a:xfrm>
              <a:off x="453600" y="1975769"/>
              <a:ext cx="2023834" cy="2338604"/>
              <a:chOff x="453600" y="1975769"/>
              <a:chExt cx="2023834" cy="2338604"/>
            </a:xfrm>
          </p:grpSpPr>
          <p:sp>
            <p:nvSpPr>
              <p:cNvPr id="140" name="Freeform 139">
                <a:extLst>
                  <a:ext uri="{FF2B5EF4-FFF2-40B4-BE49-F238E27FC236}">
                    <a16:creationId xmlns:a16="http://schemas.microsoft.com/office/drawing/2014/main" id="{8570C6FE-D4A3-8BA5-9268-1414569775C5}"/>
                  </a:ext>
                </a:extLst>
              </p:cNvPr>
              <p:cNvSpPr/>
              <p:nvPr/>
            </p:nvSpPr>
            <p:spPr>
              <a:xfrm>
                <a:off x="453600" y="1975769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1" name="Freeform 140">
                <a:extLst>
                  <a:ext uri="{FF2B5EF4-FFF2-40B4-BE49-F238E27FC236}">
                    <a16:creationId xmlns:a16="http://schemas.microsoft.com/office/drawing/2014/main" id="{513C5CAC-CFA0-BA14-D79F-195F25527F66}"/>
                  </a:ext>
                </a:extLst>
              </p:cNvPr>
              <p:cNvSpPr/>
              <p:nvPr/>
            </p:nvSpPr>
            <p:spPr>
              <a:xfrm>
                <a:off x="491275" y="2052639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2" name="Freeform 141">
                <a:extLst>
                  <a:ext uri="{FF2B5EF4-FFF2-40B4-BE49-F238E27FC236}">
                    <a16:creationId xmlns:a16="http://schemas.microsoft.com/office/drawing/2014/main" id="{E9D8B78D-BE77-EEFA-8195-FD1F19F3A84E}"/>
                  </a:ext>
                </a:extLst>
              </p:cNvPr>
              <p:cNvSpPr/>
              <p:nvPr/>
            </p:nvSpPr>
            <p:spPr>
              <a:xfrm>
                <a:off x="1502129" y="2052639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3" name="Freeform 142">
                <a:extLst>
                  <a:ext uri="{FF2B5EF4-FFF2-40B4-BE49-F238E27FC236}">
                    <a16:creationId xmlns:a16="http://schemas.microsoft.com/office/drawing/2014/main" id="{EF3A3F80-3D24-7641-92EA-261D4880DA4E}"/>
                  </a:ext>
                </a:extLst>
              </p:cNvPr>
              <p:cNvSpPr/>
              <p:nvPr/>
            </p:nvSpPr>
            <p:spPr>
              <a:xfrm>
                <a:off x="551738" y="3188671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937BE035-6A77-239D-AFA9-27D17A636E64}"/>
                </a:ext>
              </a:extLst>
            </p:cNvPr>
            <p:cNvGrpSpPr/>
            <p:nvPr userDrawn="1"/>
          </p:nvGrpSpPr>
          <p:grpSpPr>
            <a:xfrm>
              <a:off x="1465517" y="3722331"/>
              <a:ext cx="2023834" cy="2338604"/>
              <a:chOff x="1465517" y="3722331"/>
              <a:chExt cx="2023834" cy="2338604"/>
            </a:xfrm>
          </p:grpSpPr>
          <p:sp>
            <p:nvSpPr>
              <p:cNvPr id="136" name="Freeform 135">
                <a:extLst>
                  <a:ext uri="{FF2B5EF4-FFF2-40B4-BE49-F238E27FC236}">
                    <a16:creationId xmlns:a16="http://schemas.microsoft.com/office/drawing/2014/main" id="{5D42CE29-ADDA-C510-3F54-1B8F2FAA565D}"/>
                  </a:ext>
                </a:extLst>
              </p:cNvPr>
              <p:cNvSpPr/>
              <p:nvPr/>
            </p:nvSpPr>
            <p:spPr>
              <a:xfrm>
                <a:off x="1465517" y="3722331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7" name="Freeform 136">
                <a:extLst>
                  <a:ext uri="{FF2B5EF4-FFF2-40B4-BE49-F238E27FC236}">
                    <a16:creationId xmlns:a16="http://schemas.microsoft.com/office/drawing/2014/main" id="{01A8AF44-4AA3-9F5E-420C-84D24808BB35}"/>
                  </a:ext>
                </a:extLst>
              </p:cNvPr>
              <p:cNvSpPr/>
              <p:nvPr/>
            </p:nvSpPr>
            <p:spPr>
              <a:xfrm>
                <a:off x="1503192" y="3799201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8" name="Freeform 137">
                <a:extLst>
                  <a:ext uri="{FF2B5EF4-FFF2-40B4-BE49-F238E27FC236}">
                    <a16:creationId xmlns:a16="http://schemas.microsoft.com/office/drawing/2014/main" id="{8D409F57-AF45-BE58-6EED-922F35CB3D38}"/>
                  </a:ext>
                </a:extLst>
              </p:cNvPr>
              <p:cNvSpPr/>
              <p:nvPr/>
            </p:nvSpPr>
            <p:spPr>
              <a:xfrm>
                <a:off x="2514046" y="3799201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39" name="Freeform 138">
                <a:extLst>
                  <a:ext uri="{FF2B5EF4-FFF2-40B4-BE49-F238E27FC236}">
                    <a16:creationId xmlns:a16="http://schemas.microsoft.com/office/drawing/2014/main" id="{1B36455B-00C7-AF77-1375-A2400B167747}"/>
                  </a:ext>
                </a:extLst>
              </p:cNvPr>
              <p:cNvSpPr/>
              <p:nvPr/>
            </p:nvSpPr>
            <p:spPr>
              <a:xfrm>
                <a:off x="1563655" y="4935234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181B00CB-8915-9D18-A942-9BBEBB5E1355}"/>
              </a:ext>
            </a:extLst>
          </p:cNvPr>
          <p:cNvGrpSpPr/>
          <p:nvPr userDrawn="1"/>
        </p:nvGrpSpPr>
        <p:grpSpPr>
          <a:xfrm>
            <a:off x="6597086" y="2671684"/>
            <a:ext cx="3035751" cy="4085166"/>
            <a:chOff x="453600" y="1975769"/>
            <a:chExt cx="3035751" cy="4085166"/>
          </a:xfrm>
        </p:grpSpPr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A97050DC-3032-47CD-BEA3-B8E3EEA36700}"/>
                </a:ext>
              </a:extLst>
            </p:cNvPr>
            <p:cNvGrpSpPr/>
            <p:nvPr userDrawn="1"/>
          </p:nvGrpSpPr>
          <p:grpSpPr>
            <a:xfrm>
              <a:off x="453600" y="1975769"/>
              <a:ext cx="2023834" cy="2338604"/>
              <a:chOff x="453600" y="1975769"/>
              <a:chExt cx="2023834" cy="2338604"/>
            </a:xfrm>
          </p:grpSpPr>
          <p:sp>
            <p:nvSpPr>
              <p:cNvPr id="151" name="Freeform 150">
                <a:extLst>
                  <a:ext uri="{FF2B5EF4-FFF2-40B4-BE49-F238E27FC236}">
                    <a16:creationId xmlns:a16="http://schemas.microsoft.com/office/drawing/2014/main" id="{2735D1BC-6F0F-C5CF-4171-0069A21647A5}"/>
                  </a:ext>
                </a:extLst>
              </p:cNvPr>
              <p:cNvSpPr/>
              <p:nvPr/>
            </p:nvSpPr>
            <p:spPr>
              <a:xfrm>
                <a:off x="453600" y="1975769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52" name="Freeform 151">
                <a:extLst>
                  <a:ext uri="{FF2B5EF4-FFF2-40B4-BE49-F238E27FC236}">
                    <a16:creationId xmlns:a16="http://schemas.microsoft.com/office/drawing/2014/main" id="{107F18B1-4D4E-45CB-D9AF-3B03DB9F4EF3}"/>
                  </a:ext>
                </a:extLst>
              </p:cNvPr>
              <p:cNvSpPr/>
              <p:nvPr/>
            </p:nvSpPr>
            <p:spPr>
              <a:xfrm>
                <a:off x="491275" y="2052639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53" name="Freeform 152">
                <a:extLst>
                  <a:ext uri="{FF2B5EF4-FFF2-40B4-BE49-F238E27FC236}">
                    <a16:creationId xmlns:a16="http://schemas.microsoft.com/office/drawing/2014/main" id="{E45F0179-255B-7BB7-68D5-641087A550EB}"/>
                  </a:ext>
                </a:extLst>
              </p:cNvPr>
              <p:cNvSpPr/>
              <p:nvPr/>
            </p:nvSpPr>
            <p:spPr>
              <a:xfrm>
                <a:off x="1502129" y="2052639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54" name="Freeform 153">
                <a:extLst>
                  <a:ext uri="{FF2B5EF4-FFF2-40B4-BE49-F238E27FC236}">
                    <a16:creationId xmlns:a16="http://schemas.microsoft.com/office/drawing/2014/main" id="{A0473382-3F99-79AA-F6CF-1F2A35C64F7C}"/>
                  </a:ext>
                </a:extLst>
              </p:cNvPr>
              <p:cNvSpPr/>
              <p:nvPr/>
            </p:nvSpPr>
            <p:spPr>
              <a:xfrm>
                <a:off x="551738" y="3188671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F7DCC72E-8AE6-E5EF-8141-47B7B6EEEC10}"/>
                </a:ext>
              </a:extLst>
            </p:cNvPr>
            <p:cNvGrpSpPr/>
            <p:nvPr userDrawn="1"/>
          </p:nvGrpSpPr>
          <p:grpSpPr>
            <a:xfrm>
              <a:off x="1465517" y="3722331"/>
              <a:ext cx="2023834" cy="2338604"/>
              <a:chOff x="1465517" y="3722331"/>
              <a:chExt cx="2023834" cy="2338604"/>
            </a:xfrm>
          </p:grpSpPr>
          <p:sp>
            <p:nvSpPr>
              <p:cNvPr id="147" name="Freeform 146">
                <a:extLst>
                  <a:ext uri="{FF2B5EF4-FFF2-40B4-BE49-F238E27FC236}">
                    <a16:creationId xmlns:a16="http://schemas.microsoft.com/office/drawing/2014/main" id="{0A8D4EFB-5C0C-2CD4-31E5-FA22865E837A}"/>
                  </a:ext>
                </a:extLst>
              </p:cNvPr>
              <p:cNvSpPr/>
              <p:nvPr/>
            </p:nvSpPr>
            <p:spPr>
              <a:xfrm>
                <a:off x="1465517" y="3722331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8" name="Freeform 147">
                <a:extLst>
                  <a:ext uri="{FF2B5EF4-FFF2-40B4-BE49-F238E27FC236}">
                    <a16:creationId xmlns:a16="http://schemas.microsoft.com/office/drawing/2014/main" id="{752BA792-0F2B-9356-2649-BBAF753A2041}"/>
                  </a:ext>
                </a:extLst>
              </p:cNvPr>
              <p:cNvSpPr/>
              <p:nvPr/>
            </p:nvSpPr>
            <p:spPr>
              <a:xfrm>
                <a:off x="1503192" y="3799201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49" name="Freeform 148">
                <a:extLst>
                  <a:ext uri="{FF2B5EF4-FFF2-40B4-BE49-F238E27FC236}">
                    <a16:creationId xmlns:a16="http://schemas.microsoft.com/office/drawing/2014/main" id="{9A9F9BD9-0204-A635-D450-2958673BAE46}"/>
                  </a:ext>
                </a:extLst>
              </p:cNvPr>
              <p:cNvSpPr/>
              <p:nvPr/>
            </p:nvSpPr>
            <p:spPr>
              <a:xfrm>
                <a:off x="2514046" y="3799201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50" name="Freeform 149">
                <a:extLst>
                  <a:ext uri="{FF2B5EF4-FFF2-40B4-BE49-F238E27FC236}">
                    <a16:creationId xmlns:a16="http://schemas.microsoft.com/office/drawing/2014/main" id="{AD06D6C1-EE20-4727-9B63-C915388F0773}"/>
                  </a:ext>
                </a:extLst>
              </p:cNvPr>
              <p:cNvSpPr/>
              <p:nvPr/>
            </p:nvSpPr>
            <p:spPr>
              <a:xfrm>
                <a:off x="1563655" y="4935234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88CBCD4E-47CE-BBA6-47E8-2CCA3710254A}"/>
              </a:ext>
            </a:extLst>
          </p:cNvPr>
          <p:cNvGrpSpPr/>
          <p:nvPr userDrawn="1"/>
        </p:nvGrpSpPr>
        <p:grpSpPr>
          <a:xfrm>
            <a:off x="8628188" y="2671684"/>
            <a:ext cx="3035751" cy="4085166"/>
            <a:chOff x="453600" y="1975769"/>
            <a:chExt cx="3035751" cy="4085166"/>
          </a:xfrm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D0E4194A-59F5-5FDC-FA19-8C1136767B5C}"/>
                </a:ext>
              </a:extLst>
            </p:cNvPr>
            <p:cNvGrpSpPr/>
            <p:nvPr userDrawn="1"/>
          </p:nvGrpSpPr>
          <p:grpSpPr>
            <a:xfrm>
              <a:off x="453600" y="1975769"/>
              <a:ext cx="2023834" cy="2338604"/>
              <a:chOff x="453600" y="1975769"/>
              <a:chExt cx="2023834" cy="2338604"/>
            </a:xfrm>
          </p:grpSpPr>
          <p:sp>
            <p:nvSpPr>
              <p:cNvPr id="162" name="Freeform 161">
                <a:extLst>
                  <a:ext uri="{FF2B5EF4-FFF2-40B4-BE49-F238E27FC236}">
                    <a16:creationId xmlns:a16="http://schemas.microsoft.com/office/drawing/2014/main" id="{E07C0CAF-65F0-54FC-73E8-960CD0047E79}"/>
                  </a:ext>
                </a:extLst>
              </p:cNvPr>
              <p:cNvSpPr/>
              <p:nvPr/>
            </p:nvSpPr>
            <p:spPr>
              <a:xfrm>
                <a:off x="453600" y="1975769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63" name="Freeform 162">
                <a:extLst>
                  <a:ext uri="{FF2B5EF4-FFF2-40B4-BE49-F238E27FC236}">
                    <a16:creationId xmlns:a16="http://schemas.microsoft.com/office/drawing/2014/main" id="{B1D80526-0660-58B2-851D-5468299BF725}"/>
                  </a:ext>
                </a:extLst>
              </p:cNvPr>
              <p:cNvSpPr/>
              <p:nvPr/>
            </p:nvSpPr>
            <p:spPr>
              <a:xfrm>
                <a:off x="491275" y="2052639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64" name="Freeform 163">
                <a:extLst>
                  <a:ext uri="{FF2B5EF4-FFF2-40B4-BE49-F238E27FC236}">
                    <a16:creationId xmlns:a16="http://schemas.microsoft.com/office/drawing/2014/main" id="{07426E50-C765-896C-8F7D-A71ABDEE1434}"/>
                  </a:ext>
                </a:extLst>
              </p:cNvPr>
              <p:cNvSpPr/>
              <p:nvPr/>
            </p:nvSpPr>
            <p:spPr>
              <a:xfrm>
                <a:off x="1502129" y="2052639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65" name="Freeform 164">
                <a:extLst>
                  <a:ext uri="{FF2B5EF4-FFF2-40B4-BE49-F238E27FC236}">
                    <a16:creationId xmlns:a16="http://schemas.microsoft.com/office/drawing/2014/main" id="{6BB0DC56-43E1-4478-F4C1-AF74D3AC0525}"/>
                  </a:ext>
                </a:extLst>
              </p:cNvPr>
              <p:cNvSpPr/>
              <p:nvPr/>
            </p:nvSpPr>
            <p:spPr>
              <a:xfrm>
                <a:off x="551738" y="3188671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  <p:grpSp>
          <p:nvGrpSpPr>
            <p:cNvPr id="157" name="Group 156">
              <a:extLst>
                <a:ext uri="{FF2B5EF4-FFF2-40B4-BE49-F238E27FC236}">
                  <a16:creationId xmlns:a16="http://schemas.microsoft.com/office/drawing/2014/main" id="{1B54305E-6A7D-0F35-0707-DF65336D3E57}"/>
                </a:ext>
              </a:extLst>
            </p:cNvPr>
            <p:cNvGrpSpPr/>
            <p:nvPr userDrawn="1"/>
          </p:nvGrpSpPr>
          <p:grpSpPr>
            <a:xfrm>
              <a:off x="1465517" y="3722331"/>
              <a:ext cx="2023834" cy="2338604"/>
              <a:chOff x="1465517" y="3722331"/>
              <a:chExt cx="2023834" cy="2338604"/>
            </a:xfrm>
          </p:grpSpPr>
          <p:sp>
            <p:nvSpPr>
              <p:cNvPr id="158" name="Freeform 157">
                <a:extLst>
                  <a:ext uri="{FF2B5EF4-FFF2-40B4-BE49-F238E27FC236}">
                    <a16:creationId xmlns:a16="http://schemas.microsoft.com/office/drawing/2014/main" id="{5F9BB29D-1AD8-F8E0-4CF9-6CB67B2DB199}"/>
                  </a:ext>
                </a:extLst>
              </p:cNvPr>
              <p:cNvSpPr/>
              <p:nvPr/>
            </p:nvSpPr>
            <p:spPr>
              <a:xfrm>
                <a:off x="1465517" y="3722331"/>
                <a:ext cx="2023834" cy="2338604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662" h="7698">
                    <a:moveTo>
                      <a:pt x="3334" y="0"/>
                    </a:moveTo>
                    <a:lnTo>
                      <a:pt x="0" y="1928"/>
                    </a:lnTo>
                    <a:lnTo>
                      <a:pt x="0" y="5777"/>
                    </a:lnTo>
                    <a:lnTo>
                      <a:pt x="3334" y="7698"/>
                    </a:lnTo>
                    <a:lnTo>
                      <a:pt x="6662" y="5777"/>
                    </a:lnTo>
                    <a:lnTo>
                      <a:pt x="6662" y="1928"/>
                    </a:lnTo>
                    <a:close/>
                  </a:path>
                </a:pathLst>
              </a:custGeom>
              <a:solidFill>
                <a:srgbClr val="FFFFFF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59" name="Freeform 158">
                <a:extLst>
                  <a:ext uri="{FF2B5EF4-FFF2-40B4-BE49-F238E27FC236}">
                    <a16:creationId xmlns:a16="http://schemas.microsoft.com/office/drawing/2014/main" id="{30A42E1C-2403-C9A3-C0F9-CBF396537135}"/>
                  </a:ext>
                </a:extLst>
              </p:cNvPr>
              <p:cNvSpPr/>
              <p:nvPr/>
            </p:nvSpPr>
            <p:spPr>
              <a:xfrm>
                <a:off x="1503192" y="3799201"/>
                <a:ext cx="937630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7" h="5223">
                    <a:moveTo>
                      <a:pt x="2977" y="14"/>
                    </a:moveTo>
                    <a:lnTo>
                      <a:pt x="1736" y="728"/>
                    </a:lnTo>
                    <a:lnTo>
                      <a:pt x="1736" y="728"/>
                    </a:lnTo>
                    <a:lnTo>
                      <a:pt x="1694" y="762"/>
                    </a:lnTo>
                    <a:lnTo>
                      <a:pt x="1666" y="804"/>
                    </a:lnTo>
                    <a:lnTo>
                      <a:pt x="1646" y="851"/>
                    </a:lnTo>
                    <a:lnTo>
                      <a:pt x="1639" y="899"/>
                    </a:lnTo>
                    <a:lnTo>
                      <a:pt x="1639" y="1976"/>
                    </a:lnTo>
                    <a:lnTo>
                      <a:pt x="1639" y="1976"/>
                    </a:lnTo>
                    <a:lnTo>
                      <a:pt x="1632" y="2025"/>
                    </a:lnTo>
                    <a:lnTo>
                      <a:pt x="1612" y="2073"/>
                    </a:lnTo>
                    <a:lnTo>
                      <a:pt x="1578" y="2114"/>
                    </a:lnTo>
                    <a:lnTo>
                      <a:pt x="1544" y="2148"/>
                    </a:lnTo>
                    <a:lnTo>
                      <a:pt x="1544" y="2148"/>
                    </a:lnTo>
                    <a:lnTo>
                      <a:pt x="1523" y="2155"/>
                    </a:lnTo>
                    <a:lnTo>
                      <a:pt x="1502" y="2162"/>
                    </a:lnTo>
                    <a:lnTo>
                      <a:pt x="1488" y="2162"/>
                    </a:lnTo>
                    <a:lnTo>
                      <a:pt x="1474" y="2155"/>
                    </a:lnTo>
                    <a:lnTo>
                      <a:pt x="1461" y="2148"/>
                    </a:lnTo>
                    <a:lnTo>
                      <a:pt x="1447" y="2127"/>
                    </a:lnTo>
                    <a:lnTo>
                      <a:pt x="1447" y="2114"/>
                    </a:lnTo>
                    <a:lnTo>
                      <a:pt x="1440" y="2093"/>
                    </a:lnTo>
                    <a:lnTo>
                      <a:pt x="1440" y="1016"/>
                    </a:lnTo>
                    <a:lnTo>
                      <a:pt x="1440" y="1016"/>
                    </a:lnTo>
                    <a:lnTo>
                      <a:pt x="1440" y="996"/>
                    </a:lnTo>
                    <a:lnTo>
                      <a:pt x="1434" y="975"/>
                    </a:lnTo>
                    <a:lnTo>
                      <a:pt x="1420" y="961"/>
                    </a:lnTo>
                    <a:lnTo>
                      <a:pt x="1413" y="947"/>
                    </a:lnTo>
                    <a:lnTo>
                      <a:pt x="1393" y="947"/>
                    </a:lnTo>
                    <a:lnTo>
                      <a:pt x="1379" y="947"/>
                    </a:lnTo>
                    <a:lnTo>
                      <a:pt x="1358" y="947"/>
                    </a:lnTo>
                    <a:lnTo>
                      <a:pt x="1337" y="961"/>
                    </a:lnTo>
                    <a:lnTo>
                      <a:pt x="95" y="1675"/>
                    </a:lnTo>
                    <a:lnTo>
                      <a:pt x="95" y="1675"/>
                    </a:lnTo>
                    <a:lnTo>
                      <a:pt x="61" y="1709"/>
                    </a:lnTo>
                    <a:lnTo>
                      <a:pt x="27" y="1750"/>
                    </a:lnTo>
                    <a:lnTo>
                      <a:pt x="7" y="1798"/>
                    </a:lnTo>
                    <a:lnTo>
                      <a:pt x="0" y="1847"/>
                    </a:lnTo>
                    <a:lnTo>
                      <a:pt x="7" y="3274"/>
                    </a:lnTo>
                    <a:lnTo>
                      <a:pt x="7" y="3274"/>
                    </a:lnTo>
                    <a:lnTo>
                      <a:pt x="7" y="3294"/>
                    </a:lnTo>
                    <a:lnTo>
                      <a:pt x="13" y="3315"/>
                    </a:lnTo>
                    <a:lnTo>
                      <a:pt x="20" y="3328"/>
                    </a:lnTo>
                    <a:lnTo>
                      <a:pt x="34" y="3335"/>
                    </a:lnTo>
                    <a:lnTo>
                      <a:pt x="48" y="3342"/>
                    </a:lnTo>
                    <a:lnTo>
                      <a:pt x="61" y="3342"/>
                    </a:lnTo>
                    <a:lnTo>
                      <a:pt x="82" y="3335"/>
                    </a:lnTo>
                    <a:lnTo>
                      <a:pt x="102" y="3328"/>
                    </a:lnTo>
                    <a:lnTo>
                      <a:pt x="939" y="2848"/>
                    </a:lnTo>
                    <a:lnTo>
                      <a:pt x="939" y="2848"/>
                    </a:lnTo>
                    <a:lnTo>
                      <a:pt x="960" y="2834"/>
                    </a:lnTo>
                    <a:lnTo>
                      <a:pt x="980" y="2834"/>
                    </a:lnTo>
                    <a:lnTo>
                      <a:pt x="994" y="2834"/>
                    </a:lnTo>
                    <a:lnTo>
                      <a:pt x="1008" y="2841"/>
                    </a:lnTo>
                    <a:lnTo>
                      <a:pt x="1022" y="2848"/>
                    </a:lnTo>
                    <a:lnTo>
                      <a:pt x="1036" y="2861"/>
                    </a:lnTo>
                    <a:lnTo>
                      <a:pt x="1036" y="2882"/>
                    </a:lnTo>
                    <a:lnTo>
                      <a:pt x="1043" y="2903"/>
                    </a:lnTo>
                    <a:lnTo>
                      <a:pt x="1043" y="2903"/>
                    </a:lnTo>
                    <a:lnTo>
                      <a:pt x="1036" y="2951"/>
                    </a:lnTo>
                    <a:lnTo>
                      <a:pt x="1008" y="2999"/>
                    </a:lnTo>
                    <a:lnTo>
                      <a:pt x="980" y="3040"/>
                    </a:lnTo>
                    <a:lnTo>
                      <a:pt x="939" y="3075"/>
                    </a:lnTo>
                    <a:lnTo>
                      <a:pt x="102" y="3555"/>
                    </a:lnTo>
                    <a:lnTo>
                      <a:pt x="102" y="3555"/>
                    </a:lnTo>
                    <a:lnTo>
                      <a:pt x="68" y="3589"/>
                    </a:lnTo>
                    <a:lnTo>
                      <a:pt x="34" y="3631"/>
                    </a:lnTo>
                    <a:lnTo>
                      <a:pt x="13" y="3678"/>
                    </a:lnTo>
                    <a:lnTo>
                      <a:pt x="7" y="3726"/>
                    </a:lnTo>
                    <a:lnTo>
                      <a:pt x="7" y="5153"/>
                    </a:lnTo>
                    <a:lnTo>
                      <a:pt x="7" y="5153"/>
                    </a:lnTo>
                    <a:lnTo>
                      <a:pt x="13" y="5174"/>
                    </a:lnTo>
                    <a:lnTo>
                      <a:pt x="20" y="5195"/>
                    </a:lnTo>
                    <a:lnTo>
                      <a:pt x="27" y="5209"/>
                    </a:lnTo>
                    <a:lnTo>
                      <a:pt x="41" y="5216"/>
                    </a:lnTo>
                    <a:lnTo>
                      <a:pt x="54" y="5223"/>
                    </a:lnTo>
                    <a:lnTo>
                      <a:pt x="68" y="5223"/>
                    </a:lnTo>
                    <a:lnTo>
                      <a:pt x="88" y="5223"/>
                    </a:lnTo>
                    <a:lnTo>
                      <a:pt x="109" y="5209"/>
                    </a:lnTo>
                    <a:lnTo>
                      <a:pt x="1351" y="4495"/>
                    </a:lnTo>
                    <a:lnTo>
                      <a:pt x="1351" y="4495"/>
                    </a:lnTo>
                    <a:lnTo>
                      <a:pt x="1386" y="4460"/>
                    </a:lnTo>
                    <a:lnTo>
                      <a:pt x="1420" y="4419"/>
                    </a:lnTo>
                    <a:lnTo>
                      <a:pt x="1440" y="4371"/>
                    </a:lnTo>
                    <a:lnTo>
                      <a:pt x="1447" y="4324"/>
                    </a:lnTo>
                    <a:lnTo>
                      <a:pt x="1447" y="3281"/>
                    </a:lnTo>
                    <a:lnTo>
                      <a:pt x="1447" y="3281"/>
                    </a:lnTo>
                    <a:lnTo>
                      <a:pt x="1454" y="3232"/>
                    </a:lnTo>
                    <a:lnTo>
                      <a:pt x="1474" y="3184"/>
                    </a:lnTo>
                    <a:lnTo>
                      <a:pt x="1509" y="3143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64" y="3102"/>
                    </a:lnTo>
                    <a:lnTo>
                      <a:pt x="1585" y="3095"/>
                    </a:lnTo>
                    <a:lnTo>
                      <a:pt x="1598" y="3095"/>
                    </a:lnTo>
                    <a:lnTo>
                      <a:pt x="1612" y="3102"/>
                    </a:lnTo>
                    <a:lnTo>
                      <a:pt x="1626" y="3116"/>
                    </a:lnTo>
                    <a:lnTo>
                      <a:pt x="1632" y="3130"/>
                    </a:lnTo>
                    <a:lnTo>
                      <a:pt x="1639" y="3143"/>
                    </a:lnTo>
                    <a:lnTo>
                      <a:pt x="1646" y="3170"/>
                    </a:lnTo>
                    <a:lnTo>
                      <a:pt x="1646" y="4207"/>
                    </a:lnTo>
                    <a:lnTo>
                      <a:pt x="1646" y="4207"/>
                    </a:lnTo>
                    <a:lnTo>
                      <a:pt x="1646" y="4234"/>
                    </a:lnTo>
                    <a:lnTo>
                      <a:pt x="1653" y="4248"/>
                    </a:lnTo>
                    <a:lnTo>
                      <a:pt x="1666" y="4261"/>
                    </a:lnTo>
                    <a:lnTo>
                      <a:pt x="1673" y="4275"/>
                    </a:lnTo>
                    <a:lnTo>
                      <a:pt x="1687" y="4275"/>
                    </a:lnTo>
                    <a:lnTo>
                      <a:pt x="1708" y="4282"/>
                    </a:lnTo>
                    <a:lnTo>
                      <a:pt x="1729" y="4275"/>
                    </a:lnTo>
                    <a:lnTo>
                      <a:pt x="1742" y="4268"/>
                    </a:lnTo>
                    <a:lnTo>
                      <a:pt x="2984" y="3548"/>
                    </a:lnTo>
                    <a:lnTo>
                      <a:pt x="2984" y="3548"/>
                    </a:lnTo>
                    <a:lnTo>
                      <a:pt x="3025" y="3520"/>
                    </a:lnTo>
                    <a:lnTo>
                      <a:pt x="3059" y="3473"/>
                    </a:lnTo>
                    <a:lnTo>
                      <a:pt x="3080" y="3425"/>
                    </a:lnTo>
                    <a:lnTo>
                      <a:pt x="3087" y="3376"/>
                    </a:lnTo>
                    <a:lnTo>
                      <a:pt x="3080" y="1949"/>
                    </a:lnTo>
                    <a:lnTo>
                      <a:pt x="3080" y="1949"/>
                    </a:lnTo>
                    <a:lnTo>
                      <a:pt x="3080" y="1929"/>
                    </a:lnTo>
                    <a:lnTo>
                      <a:pt x="3073" y="1908"/>
                    </a:lnTo>
                    <a:lnTo>
                      <a:pt x="3066" y="1894"/>
                    </a:lnTo>
                    <a:lnTo>
                      <a:pt x="3052" y="1888"/>
                    </a:lnTo>
                    <a:lnTo>
                      <a:pt x="3039" y="1881"/>
                    </a:lnTo>
                    <a:lnTo>
                      <a:pt x="3018" y="1881"/>
                    </a:lnTo>
                    <a:lnTo>
                      <a:pt x="3005" y="1888"/>
                    </a:lnTo>
                    <a:lnTo>
                      <a:pt x="2984" y="1894"/>
                    </a:lnTo>
                    <a:lnTo>
                      <a:pt x="2147" y="2382"/>
                    </a:lnTo>
                    <a:lnTo>
                      <a:pt x="2147" y="2382"/>
                    </a:lnTo>
                    <a:lnTo>
                      <a:pt x="2126" y="2389"/>
                    </a:lnTo>
                    <a:lnTo>
                      <a:pt x="2106" y="2389"/>
                    </a:lnTo>
                    <a:lnTo>
                      <a:pt x="2092" y="2389"/>
                    </a:lnTo>
                    <a:lnTo>
                      <a:pt x="2072" y="2389"/>
                    </a:lnTo>
                    <a:lnTo>
                      <a:pt x="2065" y="2375"/>
                    </a:lnTo>
                    <a:lnTo>
                      <a:pt x="2051" y="2361"/>
                    </a:lnTo>
                    <a:lnTo>
                      <a:pt x="2044" y="2340"/>
                    </a:lnTo>
                    <a:lnTo>
                      <a:pt x="2044" y="2319"/>
                    </a:lnTo>
                    <a:lnTo>
                      <a:pt x="2044" y="2319"/>
                    </a:lnTo>
                    <a:lnTo>
                      <a:pt x="2051" y="2272"/>
                    </a:lnTo>
                    <a:lnTo>
                      <a:pt x="2072" y="2224"/>
                    </a:lnTo>
                    <a:lnTo>
                      <a:pt x="2106" y="2182"/>
                    </a:lnTo>
                    <a:lnTo>
                      <a:pt x="2147" y="2148"/>
                    </a:lnTo>
                    <a:lnTo>
                      <a:pt x="2984" y="1668"/>
                    </a:lnTo>
                    <a:lnTo>
                      <a:pt x="2984" y="1668"/>
                    </a:lnTo>
                    <a:lnTo>
                      <a:pt x="3018" y="1633"/>
                    </a:lnTo>
                    <a:lnTo>
                      <a:pt x="3052" y="1592"/>
                    </a:lnTo>
                    <a:lnTo>
                      <a:pt x="3073" y="1544"/>
                    </a:lnTo>
                    <a:lnTo>
                      <a:pt x="3080" y="1497"/>
                    </a:lnTo>
                    <a:lnTo>
                      <a:pt x="3073" y="69"/>
                    </a:lnTo>
                    <a:lnTo>
                      <a:pt x="3073" y="69"/>
                    </a:lnTo>
                    <a:lnTo>
                      <a:pt x="3073" y="48"/>
                    </a:lnTo>
                    <a:lnTo>
                      <a:pt x="3066" y="28"/>
                    </a:lnTo>
                    <a:lnTo>
                      <a:pt x="3059" y="14"/>
                    </a:lnTo>
                    <a:lnTo>
                      <a:pt x="3046" y="7"/>
                    </a:lnTo>
                    <a:lnTo>
                      <a:pt x="3032" y="0"/>
                    </a:lnTo>
                    <a:lnTo>
                      <a:pt x="3018" y="0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60" name="Freeform 159">
                <a:extLst>
                  <a:ext uri="{FF2B5EF4-FFF2-40B4-BE49-F238E27FC236}">
                    <a16:creationId xmlns:a16="http://schemas.microsoft.com/office/drawing/2014/main" id="{2605ECD5-84F8-80A4-C169-7BEF425BE07B}"/>
                  </a:ext>
                </a:extLst>
              </p:cNvPr>
              <p:cNvSpPr/>
              <p:nvPr/>
            </p:nvSpPr>
            <p:spPr>
              <a:xfrm>
                <a:off x="2514046" y="3799201"/>
                <a:ext cx="937933" cy="1586617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88" h="5223">
                    <a:moveTo>
                      <a:pt x="2991" y="1675"/>
                    </a:moveTo>
                    <a:lnTo>
                      <a:pt x="1750" y="961"/>
                    </a:lnTo>
                    <a:lnTo>
                      <a:pt x="1750" y="961"/>
                    </a:lnTo>
                    <a:lnTo>
                      <a:pt x="1729" y="947"/>
                    </a:lnTo>
                    <a:lnTo>
                      <a:pt x="1709" y="947"/>
                    </a:lnTo>
                    <a:lnTo>
                      <a:pt x="1695" y="947"/>
                    </a:lnTo>
                    <a:lnTo>
                      <a:pt x="1681" y="947"/>
                    </a:lnTo>
                    <a:lnTo>
                      <a:pt x="1667" y="961"/>
                    </a:lnTo>
                    <a:lnTo>
                      <a:pt x="1660" y="975"/>
                    </a:lnTo>
                    <a:lnTo>
                      <a:pt x="1653" y="996"/>
                    </a:lnTo>
                    <a:lnTo>
                      <a:pt x="1646" y="1016"/>
                    </a:lnTo>
                    <a:lnTo>
                      <a:pt x="1646" y="2093"/>
                    </a:lnTo>
                    <a:lnTo>
                      <a:pt x="1646" y="2093"/>
                    </a:lnTo>
                    <a:lnTo>
                      <a:pt x="1646" y="2114"/>
                    </a:lnTo>
                    <a:lnTo>
                      <a:pt x="1640" y="2127"/>
                    </a:lnTo>
                    <a:lnTo>
                      <a:pt x="1626" y="2148"/>
                    </a:lnTo>
                    <a:lnTo>
                      <a:pt x="1619" y="2155"/>
                    </a:lnTo>
                    <a:lnTo>
                      <a:pt x="1606" y="2162"/>
                    </a:lnTo>
                    <a:lnTo>
                      <a:pt x="1585" y="2162"/>
                    </a:lnTo>
                    <a:lnTo>
                      <a:pt x="1565" y="2155"/>
                    </a:lnTo>
                    <a:lnTo>
                      <a:pt x="1551" y="2148"/>
                    </a:lnTo>
                    <a:lnTo>
                      <a:pt x="1551" y="2148"/>
                    </a:lnTo>
                    <a:lnTo>
                      <a:pt x="1510" y="2114"/>
                    </a:lnTo>
                    <a:lnTo>
                      <a:pt x="1475" y="2073"/>
                    </a:lnTo>
                    <a:lnTo>
                      <a:pt x="1454" y="2025"/>
                    </a:lnTo>
                    <a:lnTo>
                      <a:pt x="1448" y="1976"/>
                    </a:lnTo>
                    <a:lnTo>
                      <a:pt x="1454" y="899"/>
                    </a:lnTo>
                    <a:lnTo>
                      <a:pt x="1454" y="899"/>
                    </a:lnTo>
                    <a:lnTo>
                      <a:pt x="1441" y="851"/>
                    </a:lnTo>
                    <a:lnTo>
                      <a:pt x="1420" y="804"/>
                    </a:lnTo>
                    <a:lnTo>
                      <a:pt x="1393" y="762"/>
                    </a:lnTo>
                    <a:lnTo>
                      <a:pt x="1352" y="728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89" y="0"/>
                    </a:lnTo>
                    <a:lnTo>
                      <a:pt x="75" y="0"/>
                    </a:lnTo>
                    <a:lnTo>
                      <a:pt x="55" y="0"/>
                    </a:lnTo>
                    <a:lnTo>
                      <a:pt x="41" y="7"/>
                    </a:lnTo>
                    <a:lnTo>
                      <a:pt x="28" y="14"/>
                    </a:lnTo>
                    <a:lnTo>
                      <a:pt x="21" y="28"/>
                    </a:lnTo>
                    <a:lnTo>
                      <a:pt x="14" y="48"/>
                    </a:lnTo>
                    <a:lnTo>
                      <a:pt x="14" y="69"/>
                    </a:lnTo>
                    <a:lnTo>
                      <a:pt x="7" y="1497"/>
                    </a:lnTo>
                    <a:lnTo>
                      <a:pt x="7" y="1497"/>
                    </a:lnTo>
                    <a:lnTo>
                      <a:pt x="14" y="1544"/>
                    </a:lnTo>
                    <a:lnTo>
                      <a:pt x="34" y="1592"/>
                    </a:lnTo>
                    <a:lnTo>
                      <a:pt x="68" y="1633"/>
                    </a:lnTo>
                    <a:lnTo>
                      <a:pt x="110" y="1668"/>
                    </a:lnTo>
                    <a:lnTo>
                      <a:pt x="947" y="2148"/>
                    </a:lnTo>
                    <a:lnTo>
                      <a:pt x="947" y="2148"/>
                    </a:lnTo>
                    <a:lnTo>
                      <a:pt x="981" y="2182"/>
                    </a:lnTo>
                    <a:lnTo>
                      <a:pt x="1016" y="2224"/>
                    </a:lnTo>
                    <a:lnTo>
                      <a:pt x="1036" y="2272"/>
                    </a:lnTo>
                    <a:lnTo>
                      <a:pt x="1043" y="2319"/>
                    </a:lnTo>
                    <a:lnTo>
                      <a:pt x="1043" y="2319"/>
                    </a:lnTo>
                    <a:lnTo>
                      <a:pt x="1043" y="2340"/>
                    </a:lnTo>
                    <a:lnTo>
                      <a:pt x="1036" y="2361"/>
                    </a:lnTo>
                    <a:lnTo>
                      <a:pt x="1030" y="2375"/>
                    </a:lnTo>
                    <a:lnTo>
                      <a:pt x="1016" y="2389"/>
                    </a:lnTo>
                    <a:lnTo>
                      <a:pt x="1002" y="2389"/>
                    </a:lnTo>
                    <a:lnTo>
                      <a:pt x="981" y="2389"/>
                    </a:lnTo>
                    <a:lnTo>
                      <a:pt x="967" y="2389"/>
                    </a:lnTo>
                    <a:lnTo>
                      <a:pt x="947" y="2382"/>
                    </a:lnTo>
                    <a:lnTo>
                      <a:pt x="103" y="1894"/>
                    </a:lnTo>
                    <a:lnTo>
                      <a:pt x="103" y="1894"/>
                    </a:lnTo>
                    <a:lnTo>
                      <a:pt x="89" y="1888"/>
                    </a:lnTo>
                    <a:lnTo>
                      <a:pt x="68" y="1881"/>
                    </a:lnTo>
                    <a:lnTo>
                      <a:pt x="48" y="1881"/>
                    </a:lnTo>
                    <a:lnTo>
                      <a:pt x="34" y="1888"/>
                    </a:lnTo>
                    <a:lnTo>
                      <a:pt x="21" y="1894"/>
                    </a:lnTo>
                    <a:lnTo>
                      <a:pt x="14" y="1908"/>
                    </a:lnTo>
                    <a:lnTo>
                      <a:pt x="7" y="1929"/>
                    </a:lnTo>
                    <a:lnTo>
                      <a:pt x="7" y="1949"/>
                    </a:lnTo>
                    <a:lnTo>
                      <a:pt x="0" y="3376"/>
                    </a:lnTo>
                    <a:lnTo>
                      <a:pt x="0" y="3376"/>
                    </a:lnTo>
                    <a:lnTo>
                      <a:pt x="14" y="3425"/>
                    </a:lnTo>
                    <a:lnTo>
                      <a:pt x="34" y="3473"/>
                    </a:lnTo>
                    <a:lnTo>
                      <a:pt x="62" y="3520"/>
                    </a:lnTo>
                    <a:lnTo>
                      <a:pt x="103" y="3548"/>
                    </a:lnTo>
                    <a:lnTo>
                      <a:pt x="1345" y="4268"/>
                    </a:lnTo>
                    <a:lnTo>
                      <a:pt x="1345" y="4268"/>
                    </a:lnTo>
                    <a:lnTo>
                      <a:pt x="1366" y="4275"/>
                    </a:lnTo>
                    <a:lnTo>
                      <a:pt x="1379" y="4282"/>
                    </a:lnTo>
                    <a:lnTo>
                      <a:pt x="1400" y="4275"/>
                    </a:lnTo>
                    <a:lnTo>
                      <a:pt x="1414" y="4275"/>
                    </a:lnTo>
                    <a:lnTo>
                      <a:pt x="1427" y="4261"/>
                    </a:lnTo>
                    <a:lnTo>
                      <a:pt x="1434" y="4248"/>
                    </a:lnTo>
                    <a:lnTo>
                      <a:pt x="1441" y="4234"/>
                    </a:lnTo>
                    <a:lnTo>
                      <a:pt x="1441" y="4207"/>
                    </a:lnTo>
                    <a:lnTo>
                      <a:pt x="1448" y="3170"/>
                    </a:lnTo>
                    <a:lnTo>
                      <a:pt x="1448" y="3170"/>
                    </a:lnTo>
                    <a:lnTo>
                      <a:pt x="1448" y="3143"/>
                    </a:lnTo>
                    <a:lnTo>
                      <a:pt x="1454" y="3130"/>
                    </a:lnTo>
                    <a:lnTo>
                      <a:pt x="1461" y="3116"/>
                    </a:lnTo>
                    <a:lnTo>
                      <a:pt x="1475" y="3102"/>
                    </a:lnTo>
                    <a:lnTo>
                      <a:pt x="1489" y="3095"/>
                    </a:lnTo>
                    <a:lnTo>
                      <a:pt x="1510" y="3095"/>
                    </a:lnTo>
                    <a:lnTo>
                      <a:pt x="1524" y="3102"/>
                    </a:lnTo>
                    <a:lnTo>
                      <a:pt x="1544" y="3109"/>
                    </a:lnTo>
                    <a:lnTo>
                      <a:pt x="1544" y="3109"/>
                    </a:lnTo>
                    <a:lnTo>
                      <a:pt x="1585" y="3143"/>
                    </a:lnTo>
                    <a:lnTo>
                      <a:pt x="1612" y="3184"/>
                    </a:lnTo>
                    <a:lnTo>
                      <a:pt x="1633" y="3232"/>
                    </a:lnTo>
                    <a:lnTo>
                      <a:pt x="1640" y="3281"/>
                    </a:lnTo>
                    <a:lnTo>
                      <a:pt x="1640" y="4324"/>
                    </a:lnTo>
                    <a:lnTo>
                      <a:pt x="1640" y="4324"/>
                    </a:lnTo>
                    <a:lnTo>
                      <a:pt x="1646" y="4371"/>
                    </a:lnTo>
                    <a:lnTo>
                      <a:pt x="1667" y="4419"/>
                    </a:lnTo>
                    <a:lnTo>
                      <a:pt x="1702" y="4460"/>
                    </a:lnTo>
                    <a:lnTo>
                      <a:pt x="1736" y="4495"/>
                    </a:lnTo>
                    <a:lnTo>
                      <a:pt x="2978" y="5209"/>
                    </a:lnTo>
                    <a:lnTo>
                      <a:pt x="2978" y="5209"/>
                    </a:lnTo>
                    <a:lnTo>
                      <a:pt x="2998" y="5223"/>
                    </a:lnTo>
                    <a:lnTo>
                      <a:pt x="3019" y="5223"/>
                    </a:lnTo>
                    <a:lnTo>
                      <a:pt x="3032" y="5223"/>
                    </a:lnTo>
                    <a:lnTo>
                      <a:pt x="3053" y="5216"/>
                    </a:lnTo>
                    <a:lnTo>
                      <a:pt x="3060" y="5209"/>
                    </a:lnTo>
                    <a:lnTo>
                      <a:pt x="3074" y="5195"/>
                    </a:lnTo>
                    <a:lnTo>
                      <a:pt x="3081" y="5174"/>
                    </a:lnTo>
                    <a:lnTo>
                      <a:pt x="3081" y="5153"/>
                    </a:lnTo>
                    <a:lnTo>
                      <a:pt x="3081" y="3726"/>
                    </a:lnTo>
                    <a:lnTo>
                      <a:pt x="3081" y="3726"/>
                    </a:lnTo>
                    <a:lnTo>
                      <a:pt x="3074" y="3678"/>
                    </a:lnTo>
                    <a:lnTo>
                      <a:pt x="3053" y="3631"/>
                    </a:lnTo>
                    <a:lnTo>
                      <a:pt x="3026" y="3589"/>
                    </a:lnTo>
                    <a:lnTo>
                      <a:pt x="2985" y="3555"/>
                    </a:lnTo>
                    <a:lnTo>
                      <a:pt x="2147" y="3075"/>
                    </a:lnTo>
                    <a:lnTo>
                      <a:pt x="2147" y="3075"/>
                    </a:lnTo>
                    <a:lnTo>
                      <a:pt x="2107" y="3040"/>
                    </a:lnTo>
                    <a:lnTo>
                      <a:pt x="2079" y="2999"/>
                    </a:lnTo>
                    <a:lnTo>
                      <a:pt x="2059" y="2951"/>
                    </a:lnTo>
                    <a:lnTo>
                      <a:pt x="2052" y="2903"/>
                    </a:lnTo>
                    <a:lnTo>
                      <a:pt x="2052" y="2903"/>
                    </a:lnTo>
                    <a:lnTo>
                      <a:pt x="2052" y="2882"/>
                    </a:lnTo>
                    <a:lnTo>
                      <a:pt x="2059" y="2861"/>
                    </a:lnTo>
                    <a:lnTo>
                      <a:pt x="2066" y="2848"/>
                    </a:lnTo>
                    <a:lnTo>
                      <a:pt x="2079" y="2841"/>
                    </a:lnTo>
                    <a:lnTo>
                      <a:pt x="2093" y="2834"/>
                    </a:lnTo>
                    <a:lnTo>
                      <a:pt x="2107" y="2834"/>
                    </a:lnTo>
                    <a:lnTo>
                      <a:pt x="2127" y="2834"/>
                    </a:lnTo>
                    <a:lnTo>
                      <a:pt x="2147" y="2848"/>
                    </a:lnTo>
                    <a:lnTo>
                      <a:pt x="2985" y="3328"/>
                    </a:lnTo>
                    <a:lnTo>
                      <a:pt x="2985" y="3328"/>
                    </a:lnTo>
                    <a:lnTo>
                      <a:pt x="3005" y="3335"/>
                    </a:lnTo>
                    <a:lnTo>
                      <a:pt x="3026" y="3342"/>
                    </a:lnTo>
                    <a:lnTo>
                      <a:pt x="3039" y="3342"/>
                    </a:lnTo>
                    <a:lnTo>
                      <a:pt x="3053" y="3335"/>
                    </a:lnTo>
                    <a:lnTo>
                      <a:pt x="3067" y="3328"/>
                    </a:lnTo>
                    <a:lnTo>
                      <a:pt x="3081" y="3315"/>
                    </a:lnTo>
                    <a:lnTo>
                      <a:pt x="3081" y="3294"/>
                    </a:lnTo>
                    <a:lnTo>
                      <a:pt x="3088" y="3274"/>
                    </a:lnTo>
                    <a:lnTo>
                      <a:pt x="3088" y="1847"/>
                    </a:lnTo>
                    <a:lnTo>
                      <a:pt x="3088" y="1847"/>
                    </a:lnTo>
                    <a:lnTo>
                      <a:pt x="3081" y="1798"/>
                    </a:lnTo>
                    <a:lnTo>
                      <a:pt x="3060" y="1750"/>
                    </a:lnTo>
                    <a:lnTo>
                      <a:pt x="3026" y="1709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  <p:sp>
            <p:nvSpPr>
              <p:cNvPr id="161" name="Freeform 160">
                <a:extLst>
                  <a:ext uri="{FF2B5EF4-FFF2-40B4-BE49-F238E27FC236}">
                    <a16:creationId xmlns:a16="http://schemas.microsoft.com/office/drawing/2014/main" id="{527BC8BA-68BB-F853-7351-5E630CCC0D71}"/>
                  </a:ext>
                </a:extLst>
              </p:cNvPr>
              <p:cNvSpPr/>
              <p:nvPr/>
            </p:nvSpPr>
            <p:spPr>
              <a:xfrm>
                <a:off x="1563655" y="4935234"/>
                <a:ext cx="1827557" cy="106098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6016" h="3493">
                    <a:moveTo>
                      <a:pt x="5975" y="1688"/>
                    </a:moveTo>
                    <a:lnTo>
                      <a:pt x="4734" y="975"/>
                    </a:lnTo>
                    <a:lnTo>
                      <a:pt x="4734" y="975"/>
                    </a:lnTo>
                    <a:lnTo>
                      <a:pt x="4693" y="954"/>
                    </a:lnTo>
                    <a:lnTo>
                      <a:pt x="4638" y="947"/>
                    </a:lnTo>
                    <a:lnTo>
                      <a:pt x="4582" y="954"/>
                    </a:lnTo>
                    <a:lnTo>
                      <a:pt x="4542" y="975"/>
                    </a:lnTo>
                    <a:lnTo>
                      <a:pt x="3609" y="1517"/>
                    </a:lnTo>
                    <a:lnTo>
                      <a:pt x="3609" y="1517"/>
                    </a:lnTo>
                    <a:lnTo>
                      <a:pt x="3560" y="1530"/>
                    </a:lnTo>
                    <a:lnTo>
                      <a:pt x="3505" y="1537"/>
                    </a:lnTo>
                    <a:lnTo>
                      <a:pt x="3458" y="1530"/>
                    </a:lnTo>
                    <a:lnTo>
                      <a:pt x="3409" y="1517"/>
                    </a:lnTo>
                    <a:lnTo>
                      <a:pt x="3409" y="1517"/>
                    </a:lnTo>
                    <a:lnTo>
                      <a:pt x="3388" y="1503"/>
                    </a:lnTo>
                    <a:lnTo>
                      <a:pt x="3382" y="1489"/>
                    </a:lnTo>
                    <a:lnTo>
                      <a:pt x="3368" y="1469"/>
                    </a:lnTo>
                    <a:lnTo>
                      <a:pt x="3368" y="1455"/>
                    </a:lnTo>
                    <a:lnTo>
                      <a:pt x="3368" y="1441"/>
                    </a:lnTo>
                    <a:lnTo>
                      <a:pt x="3382" y="1427"/>
                    </a:lnTo>
                    <a:lnTo>
                      <a:pt x="3388" y="1413"/>
                    </a:lnTo>
                    <a:lnTo>
                      <a:pt x="3409" y="1400"/>
                    </a:lnTo>
                    <a:lnTo>
                      <a:pt x="4343" y="858"/>
                    </a:lnTo>
                    <a:lnTo>
                      <a:pt x="4343" y="858"/>
                    </a:lnTo>
                    <a:lnTo>
                      <a:pt x="4356" y="844"/>
                    </a:lnTo>
                    <a:lnTo>
                      <a:pt x="4370" y="830"/>
                    </a:lnTo>
                    <a:lnTo>
                      <a:pt x="4377" y="817"/>
                    </a:lnTo>
                    <a:lnTo>
                      <a:pt x="4384" y="803"/>
                    </a:lnTo>
                    <a:lnTo>
                      <a:pt x="4377" y="783"/>
                    </a:lnTo>
                    <a:lnTo>
                      <a:pt x="4370" y="769"/>
                    </a:lnTo>
                    <a:lnTo>
                      <a:pt x="4356" y="755"/>
                    </a:lnTo>
                    <a:lnTo>
                      <a:pt x="4343" y="741"/>
                    </a:lnTo>
                    <a:lnTo>
                      <a:pt x="3101" y="27"/>
                    </a:lnTo>
                    <a:lnTo>
                      <a:pt x="3101" y="27"/>
                    </a:lnTo>
                    <a:lnTo>
                      <a:pt x="3052" y="7"/>
                    </a:lnTo>
                    <a:lnTo>
                      <a:pt x="2998" y="0"/>
                    </a:lnTo>
                    <a:lnTo>
                      <a:pt x="2950" y="7"/>
                    </a:lnTo>
                    <a:lnTo>
                      <a:pt x="2902" y="27"/>
                    </a:lnTo>
                    <a:lnTo>
                      <a:pt x="1667" y="741"/>
                    </a:lnTo>
                    <a:lnTo>
                      <a:pt x="1667" y="741"/>
                    </a:lnTo>
                    <a:lnTo>
                      <a:pt x="1646" y="755"/>
                    </a:lnTo>
                    <a:lnTo>
                      <a:pt x="1639" y="769"/>
                    </a:lnTo>
                    <a:lnTo>
                      <a:pt x="1625" y="783"/>
                    </a:lnTo>
                    <a:lnTo>
                      <a:pt x="1625" y="803"/>
                    </a:lnTo>
                    <a:lnTo>
                      <a:pt x="1625" y="817"/>
                    </a:lnTo>
                    <a:lnTo>
                      <a:pt x="1639" y="830"/>
                    </a:lnTo>
                    <a:lnTo>
                      <a:pt x="1646" y="844"/>
                    </a:lnTo>
                    <a:lnTo>
                      <a:pt x="1667" y="858"/>
                    </a:lnTo>
                    <a:lnTo>
                      <a:pt x="2504" y="1345"/>
                    </a:lnTo>
                    <a:lnTo>
                      <a:pt x="2504" y="1345"/>
                    </a:lnTo>
                    <a:lnTo>
                      <a:pt x="2524" y="1352"/>
                    </a:lnTo>
                    <a:lnTo>
                      <a:pt x="2538" y="1366"/>
                    </a:lnTo>
                    <a:lnTo>
                      <a:pt x="2545" y="1386"/>
                    </a:lnTo>
                    <a:lnTo>
                      <a:pt x="2545" y="1400"/>
                    </a:lnTo>
                    <a:lnTo>
                      <a:pt x="2545" y="1413"/>
                    </a:lnTo>
                    <a:lnTo>
                      <a:pt x="2538" y="1427"/>
                    </a:lnTo>
                    <a:lnTo>
                      <a:pt x="2524" y="1441"/>
                    </a:lnTo>
                    <a:lnTo>
                      <a:pt x="2504" y="1455"/>
                    </a:lnTo>
                    <a:lnTo>
                      <a:pt x="2504" y="1455"/>
                    </a:lnTo>
                    <a:lnTo>
                      <a:pt x="2463" y="1476"/>
                    </a:lnTo>
                    <a:lnTo>
                      <a:pt x="2408" y="1483"/>
                    </a:lnTo>
                    <a:lnTo>
                      <a:pt x="2352" y="1476"/>
                    </a:lnTo>
                    <a:lnTo>
                      <a:pt x="2311" y="1455"/>
                    </a:lnTo>
                    <a:lnTo>
                      <a:pt x="1467" y="975"/>
                    </a:lnTo>
                    <a:lnTo>
                      <a:pt x="1467" y="975"/>
                    </a:lnTo>
                    <a:lnTo>
                      <a:pt x="1427" y="954"/>
                    </a:lnTo>
                    <a:lnTo>
                      <a:pt x="1372" y="947"/>
                    </a:lnTo>
                    <a:lnTo>
                      <a:pt x="1317" y="954"/>
                    </a:lnTo>
                    <a:lnTo>
                      <a:pt x="1275" y="975"/>
                    </a:lnTo>
                    <a:lnTo>
                      <a:pt x="41" y="1688"/>
                    </a:lnTo>
                    <a:lnTo>
                      <a:pt x="41" y="1688"/>
                    </a:lnTo>
                    <a:lnTo>
                      <a:pt x="20" y="1702"/>
                    </a:lnTo>
                    <a:lnTo>
                      <a:pt x="6" y="1715"/>
                    </a:lnTo>
                    <a:lnTo>
                      <a:pt x="0" y="1729"/>
                    </a:lnTo>
                    <a:lnTo>
                      <a:pt x="0" y="1750"/>
                    </a:lnTo>
                    <a:lnTo>
                      <a:pt x="0" y="1763"/>
                    </a:lnTo>
                    <a:lnTo>
                      <a:pt x="13" y="1777"/>
                    </a:lnTo>
                    <a:lnTo>
                      <a:pt x="20" y="1791"/>
                    </a:lnTo>
                    <a:lnTo>
                      <a:pt x="41" y="1805"/>
                    </a:lnTo>
                    <a:lnTo>
                      <a:pt x="1282" y="2519"/>
                    </a:lnTo>
                    <a:lnTo>
                      <a:pt x="1282" y="2519"/>
                    </a:lnTo>
                    <a:lnTo>
                      <a:pt x="1331" y="2539"/>
                    </a:lnTo>
                    <a:lnTo>
                      <a:pt x="1379" y="2546"/>
                    </a:lnTo>
                    <a:lnTo>
                      <a:pt x="1433" y="2539"/>
                    </a:lnTo>
                    <a:lnTo>
                      <a:pt x="1481" y="2519"/>
                    </a:lnTo>
                    <a:lnTo>
                      <a:pt x="2380" y="1997"/>
                    </a:lnTo>
                    <a:lnTo>
                      <a:pt x="2380" y="1997"/>
                    </a:lnTo>
                    <a:lnTo>
                      <a:pt x="2428" y="1976"/>
                    </a:lnTo>
                    <a:lnTo>
                      <a:pt x="2476" y="1976"/>
                    </a:lnTo>
                    <a:lnTo>
                      <a:pt x="2531" y="1976"/>
                    </a:lnTo>
                    <a:lnTo>
                      <a:pt x="2580" y="1997"/>
                    </a:lnTo>
                    <a:lnTo>
                      <a:pt x="2580" y="1997"/>
                    </a:lnTo>
                    <a:lnTo>
                      <a:pt x="2593" y="2011"/>
                    </a:lnTo>
                    <a:lnTo>
                      <a:pt x="2607" y="2025"/>
                    </a:lnTo>
                    <a:lnTo>
                      <a:pt x="2614" y="2038"/>
                    </a:lnTo>
                    <a:lnTo>
                      <a:pt x="2620" y="2052"/>
                    </a:lnTo>
                    <a:lnTo>
                      <a:pt x="2614" y="2072"/>
                    </a:lnTo>
                    <a:lnTo>
                      <a:pt x="2607" y="2086"/>
                    </a:lnTo>
                    <a:lnTo>
                      <a:pt x="2593" y="2100"/>
                    </a:lnTo>
                    <a:lnTo>
                      <a:pt x="2580" y="2113"/>
                    </a:lnTo>
                    <a:lnTo>
                      <a:pt x="1680" y="2635"/>
                    </a:lnTo>
                    <a:lnTo>
                      <a:pt x="1680" y="2635"/>
                    </a:lnTo>
                    <a:lnTo>
                      <a:pt x="1660" y="2648"/>
                    </a:lnTo>
                    <a:lnTo>
                      <a:pt x="1646" y="2662"/>
                    </a:lnTo>
                    <a:lnTo>
                      <a:pt x="1639" y="2676"/>
                    </a:lnTo>
                    <a:lnTo>
                      <a:pt x="1639" y="2690"/>
                    </a:lnTo>
                    <a:lnTo>
                      <a:pt x="1639" y="2711"/>
                    </a:lnTo>
                    <a:lnTo>
                      <a:pt x="1646" y="2724"/>
                    </a:lnTo>
                    <a:lnTo>
                      <a:pt x="1660" y="2738"/>
                    </a:lnTo>
                    <a:lnTo>
                      <a:pt x="1680" y="2752"/>
                    </a:lnTo>
                    <a:lnTo>
                      <a:pt x="2923" y="3465"/>
                    </a:lnTo>
                    <a:lnTo>
                      <a:pt x="2923" y="3465"/>
                    </a:lnTo>
                    <a:lnTo>
                      <a:pt x="2964" y="3486"/>
                    </a:lnTo>
                    <a:lnTo>
                      <a:pt x="3018" y="3493"/>
                    </a:lnTo>
                    <a:lnTo>
                      <a:pt x="3073" y="3486"/>
                    </a:lnTo>
                    <a:lnTo>
                      <a:pt x="3115" y="3465"/>
                    </a:lnTo>
                    <a:lnTo>
                      <a:pt x="4350" y="2752"/>
                    </a:lnTo>
                    <a:lnTo>
                      <a:pt x="4350" y="2752"/>
                    </a:lnTo>
                    <a:lnTo>
                      <a:pt x="4370" y="2738"/>
                    </a:lnTo>
                    <a:lnTo>
                      <a:pt x="4384" y="2724"/>
                    </a:lnTo>
                    <a:lnTo>
                      <a:pt x="4390" y="2711"/>
                    </a:lnTo>
                    <a:lnTo>
                      <a:pt x="4390" y="2690"/>
                    </a:lnTo>
                    <a:lnTo>
                      <a:pt x="4390" y="2676"/>
                    </a:lnTo>
                    <a:lnTo>
                      <a:pt x="4384" y="2662"/>
                    </a:lnTo>
                    <a:lnTo>
                      <a:pt x="4370" y="2648"/>
                    </a:lnTo>
                    <a:lnTo>
                      <a:pt x="4350" y="2635"/>
                    </a:lnTo>
                    <a:lnTo>
                      <a:pt x="3512" y="2148"/>
                    </a:lnTo>
                    <a:lnTo>
                      <a:pt x="3512" y="2148"/>
                    </a:lnTo>
                    <a:lnTo>
                      <a:pt x="3492" y="2141"/>
                    </a:lnTo>
                    <a:lnTo>
                      <a:pt x="3478" y="2127"/>
                    </a:lnTo>
                    <a:lnTo>
                      <a:pt x="3471" y="2106"/>
                    </a:lnTo>
                    <a:lnTo>
                      <a:pt x="3471" y="2093"/>
                    </a:lnTo>
                    <a:lnTo>
                      <a:pt x="3471" y="2079"/>
                    </a:lnTo>
                    <a:lnTo>
                      <a:pt x="3478" y="2065"/>
                    </a:lnTo>
                    <a:lnTo>
                      <a:pt x="3492" y="2052"/>
                    </a:lnTo>
                    <a:lnTo>
                      <a:pt x="3512" y="2038"/>
                    </a:lnTo>
                    <a:lnTo>
                      <a:pt x="3512" y="2038"/>
                    </a:lnTo>
                    <a:lnTo>
                      <a:pt x="3560" y="2018"/>
                    </a:lnTo>
                    <a:lnTo>
                      <a:pt x="3609" y="2011"/>
                    </a:lnTo>
                    <a:lnTo>
                      <a:pt x="3663" y="2018"/>
                    </a:lnTo>
                    <a:lnTo>
                      <a:pt x="3711" y="2038"/>
                    </a:lnTo>
                    <a:lnTo>
                      <a:pt x="4548" y="2519"/>
                    </a:lnTo>
                    <a:lnTo>
                      <a:pt x="4548" y="2519"/>
                    </a:lnTo>
                    <a:lnTo>
                      <a:pt x="4596" y="2539"/>
                    </a:lnTo>
                    <a:lnTo>
                      <a:pt x="4645" y="2546"/>
                    </a:lnTo>
                    <a:lnTo>
                      <a:pt x="4699" y="2539"/>
                    </a:lnTo>
                    <a:lnTo>
                      <a:pt x="4747" y="2519"/>
                    </a:lnTo>
                    <a:lnTo>
                      <a:pt x="5975" y="1805"/>
                    </a:lnTo>
                    <a:lnTo>
                      <a:pt x="5975" y="1805"/>
                    </a:lnTo>
                    <a:lnTo>
                      <a:pt x="5996" y="1791"/>
                    </a:lnTo>
                    <a:lnTo>
                      <a:pt x="6009" y="1777"/>
                    </a:lnTo>
                    <a:lnTo>
                      <a:pt x="6016" y="1763"/>
                    </a:lnTo>
                    <a:lnTo>
                      <a:pt x="6016" y="1750"/>
                    </a:lnTo>
                    <a:lnTo>
                      <a:pt x="6016" y="1729"/>
                    </a:lnTo>
                    <a:lnTo>
                      <a:pt x="6009" y="1715"/>
                    </a:lnTo>
                    <a:lnTo>
                      <a:pt x="5996" y="1702"/>
                    </a:lnTo>
                    <a:close/>
                  </a:path>
                </a:pathLst>
              </a:custGeom>
              <a:solidFill>
                <a:srgbClr val="EDEDED"/>
              </a:solidFill>
              <a:ln cap="flat">
                <a:noFill/>
                <a:prstDash val="solid"/>
              </a:ln>
            </p:spPr>
            <p:txBody>
              <a:bodyPr vert="horz" wrap="none" lIns="90000" tIns="45000" rIns="90000" bIns="45000" anchor="ctr" anchorCtr="1" compatLnSpc="0"/>
              <a:lstStyle/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GB" sz="1800" b="0" i="0" u="none" strike="noStrike" kern="1200">
                  <a:ln>
                    <a:noFill/>
                  </a:ln>
                  <a:latin typeface="Arial" pitchFamily="18"/>
                  <a:ea typeface="Arial Unicode MS" pitchFamily="2"/>
                  <a:cs typeface="Arial Unicode MS" pitchFamily="2"/>
                </a:endParaRPr>
              </a:p>
            </p:txBody>
          </p:sp>
        </p:grpSp>
      </p:grpSp>
      <p:grpSp>
        <p:nvGrpSpPr>
          <p:cNvPr id="225" name="Group 224">
            <a:extLst>
              <a:ext uri="{FF2B5EF4-FFF2-40B4-BE49-F238E27FC236}">
                <a16:creationId xmlns:a16="http://schemas.microsoft.com/office/drawing/2014/main" id="{817F9607-5C3A-DEA2-FDD9-6BBC957E5B10}"/>
              </a:ext>
            </a:extLst>
          </p:cNvPr>
          <p:cNvGrpSpPr/>
          <p:nvPr userDrawn="1"/>
        </p:nvGrpSpPr>
        <p:grpSpPr>
          <a:xfrm>
            <a:off x="1539978" y="930579"/>
            <a:ext cx="2023834" cy="2338604"/>
            <a:chOff x="1465517" y="3722331"/>
            <a:chExt cx="2023834" cy="2338604"/>
          </a:xfrm>
        </p:grpSpPr>
        <p:sp>
          <p:nvSpPr>
            <p:cNvPr id="226" name="Freeform 225">
              <a:extLst>
                <a:ext uri="{FF2B5EF4-FFF2-40B4-BE49-F238E27FC236}">
                  <a16:creationId xmlns:a16="http://schemas.microsoft.com/office/drawing/2014/main" id="{F8E95551-809E-1FE5-9B0C-CE4C53E0929F}"/>
                </a:ext>
              </a:extLst>
            </p:cNvPr>
            <p:cNvSpPr/>
            <p:nvPr/>
          </p:nvSpPr>
          <p:spPr>
            <a:xfrm>
              <a:off x="1465517" y="3722331"/>
              <a:ext cx="2023834" cy="2338604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662" h="7698">
                  <a:moveTo>
                    <a:pt x="3334" y="0"/>
                  </a:moveTo>
                  <a:lnTo>
                    <a:pt x="0" y="1928"/>
                  </a:lnTo>
                  <a:lnTo>
                    <a:pt x="0" y="5777"/>
                  </a:lnTo>
                  <a:lnTo>
                    <a:pt x="3334" y="7698"/>
                  </a:lnTo>
                  <a:lnTo>
                    <a:pt x="6662" y="5777"/>
                  </a:lnTo>
                  <a:lnTo>
                    <a:pt x="6662" y="1928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27" name="Freeform 226">
              <a:extLst>
                <a:ext uri="{FF2B5EF4-FFF2-40B4-BE49-F238E27FC236}">
                  <a16:creationId xmlns:a16="http://schemas.microsoft.com/office/drawing/2014/main" id="{E36C128A-C37C-0FB0-DF82-031B06083F63}"/>
                </a:ext>
              </a:extLst>
            </p:cNvPr>
            <p:cNvSpPr/>
            <p:nvPr/>
          </p:nvSpPr>
          <p:spPr>
            <a:xfrm>
              <a:off x="1503192" y="3799201"/>
              <a:ext cx="937630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7" h="5223">
                  <a:moveTo>
                    <a:pt x="2977" y="14"/>
                  </a:moveTo>
                  <a:lnTo>
                    <a:pt x="1736" y="728"/>
                  </a:lnTo>
                  <a:lnTo>
                    <a:pt x="1736" y="728"/>
                  </a:lnTo>
                  <a:lnTo>
                    <a:pt x="1694" y="762"/>
                  </a:lnTo>
                  <a:lnTo>
                    <a:pt x="1666" y="804"/>
                  </a:lnTo>
                  <a:lnTo>
                    <a:pt x="1646" y="851"/>
                  </a:lnTo>
                  <a:lnTo>
                    <a:pt x="1639" y="899"/>
                  </a:lnTo>
                  <a:lnTo>
                    <a:pt x="1639" y="1976"/>
                  </a:lnTo>
                  <a:lnTo>
                    <a:pt x="1639" y="1976"/>
                  </a:lnTo>
                  <a:lnTo>
                    <a:pt x="1632" y="2025"/>
                  </a:lnTo>
                  <a:lnTo>
                    <a:pt x="1612" y="2073"/>
                  </a:lnTo>
                  <a:lnTo>
                    <a:pt x="1578" y="2114"/>
                  </a:lnTo>
                  <a:lnTo>
                    <a:pt x="1544" y="2148"/>
                  </a:lnTo>
                  <a:lnTo>
                    <a:pt x="1544" y="2148"/>
                  </a:lnTo>
                  <a:lnTo>
                    <a:pt x="1523" y="2155"/>
                  </a:lnTo>
                  <a:lnTo>
                    <a:pt x="1502" y="2162"/>
                  </a:lnTo>
                  <a:lnTo>
                    <a:pt x="1488" y="2162"/>
                  </a:lnTo>
                  <a:lnTo>
                    <a:pt x="1474" y="2155"/>
                  </a:lnTo>
                  <a:lnTo>
                    <a:pt x="1461" y="2148"/>
                  </a:lnTo>
                  <a:lnTo>
                    <a:pt x="1447" y="2127"/>
                  </a:lnTo>
                  <a:lnTo>
                    <a:pt x="1447" y="2114"/>
                  </a:lnTo>
                  <a:lnTo>
                    <a:pt x="1440" y="2093"/>
                  </a:lnTo>
                  <a:lnTo>
                    <a:pt x="1440" y="1016"/>
                  </a:lnTo>
                  <a:lnTo>
                    <a:pt x="1440" y="1016"/>
                  </a:lnTo>
                  <a:lnTo>
                    <a:pt x="1440" y="996"/>
                  </a:lnTo>
                  <a:lnTo>
                    <a:pt x="1434" y="975"/>
                  </a:lnTo>
                  <a:lnTo>
                    <a:pt x="1420" y="961"/>
                  </a:lnTo>
                  <a:lnTo>
                    <a:pt x="1413" y="947"/>
                  </a:lnTo>
                  <a:lnTo>
                    <a:pt x="1393" y="947"/>
                  </a:lnTo>
                  <a:lnTo>
                    <a:pt x="1379" y="947"/>
                  </a:lnTo>
                  <a:lnTo>
                    <a:pt x="1358" y="947"/>
                  </a:lnTo>
                  <a:lnTo>
                    <a:pt x="1337" y="961"/>
                  </a:lnTo>
                  <a:lnTo>
                    <a:pt x="95" y="1675"/>
                  </a:lnTo>
                  <a:lnTo>
                    <a:pt x="95" y="1675"/>
                  </a:lnTo>
                  <a:lnTo>
                    <a:pt x="61" y="1709"/>
                  </a:lnTo>
                  <a:lnTo>
                    <a:pt x="27" y="1750"/>
                  </a:lnTo>
                  <a:lnTo>
                    <a:pt x="7" y="1798"/>
                  </a:lnTo>
                  <a:lnTo>
                    <a:pt x="0" y="1847"/>
                  </a:lnTo>
                  <a:lnTo>
                    <a:pt x="7" y="3274"/>
                  </a:lnTo>
                  <a:lnTo>
                    <a:pt x="7" y="3274"/>
                  </a:lnTo>
                  <a:lnTo>
                    <a:pt x="7" y="3294"/>
                  </a:lnTo>
                  <a:lnTo>
                    <a:pt x="13" y="3315"/>
                  </a:lnTo>
                  <a:lnTo>
                    <a:pt x="20" y="3328"/>
                  </a:lnTo>
                  <a:lnTo>
                    <a:pt x="34" y="3335"/>
                  </a:lnTo>
                  <a:lnTo>
                    <a:pt x="48" y="3342"/>
                  </a:lnTo>
                  <a:lnTo>
                    <a:pt x="61" y="3342"/>
                  </a:lnTo>
                  <a:lnTo>
                    <a:pt x="82" y="3335"/>
                  </a:lnTo>
                  <a:lnTo>
                    <a:pt x="102" y="3328"/>
                  </a:lnTo>
                  <a:lnTo>
                    <a:pt x="939" y="2848"/>
                  </a:lnTo>
                  <a:lnTo>
                    <a:pt x="939" y="2848"/>
                  </a:lnTo>
                  <a:lnTo>
                    <a:pt x="960" y="2834"/>
                  </a:lnTo>
                  <a:lnTo>
                    <a:pt x="980" y="2834"/>
                  </a:lnTo>
                  <a:lnTo>
                    <a:pt x="994" y="2834"/>
                  </a:lnTo>
                  <a:lnTo>
                    <a:pt x="1008" y="2841"/>
                  </a:lnTo>
                  <a:lnTo>
                    <a:pt x="1022" y="2848"/>
                  </a:lnTo>
                  <a:lnTo>
                    <a:pt x="1036" y="2861"/>
                  </a:lnTo>
                  <a:lnTo>
                    <a:pt x="1036" y="2882"/>
                  </a:lnTo>
                  <a:lnTo>
                    <a:pt x="1043" y="2903"/>
                  </a:lnTo>
                  <a:lnTo>
                    <a:pt x="1043" y="2903"/>
                  </a:lnTo>
                  <a:lnTo>
                    <a:pt x="1036" y="2951"/>
                  </a:lnTo>
                  <a:lnTo>
                    <a:pt x="1008" y="2999"/>
                  </a:lnTo>
                  <a:lnTo>
                    <a:pt x="980" y="3040"/>
                  </a:lnTo>
                  <a:lnTo>
                    <a:pt x="939" y="3075"/>
                  </a:lnTo>
                  <a:lnTo>
                    <a:pt x="102" y="3555"/>
                  </a:lnTo>
                  <a:lnTo>
                    <a:pt x="102" y="3555"/>
                  </a:lnTo>
                  <a:lnTo>
                    <a:pt x="68" y="3589"/>
                  </a:lnTo>
                  <a:lnTo>
                    <a:pt x="34" y="3631"/>
                  </a:lnTo>
                  <a:lnTo>
                    <a:pt x="13" y="3678"/>
                  </a:lnTo>
                  <a:lnTo>
                    <a:pt x="7" y="3726"/>
                  </a:lnTo>
                  <a:lnTo>
                    <a:pt x="7" y="5153"/>
                  </a:lnTo>
                  <a:lnTo>
                    <a:pt x="7" y="5153"/>
                  </a:lnTo>
                  <a:lnTo>
                    <a:pt x="13" y="5174"/>
                  </a:lnTo>
                  <a:lnTo>
                    <a:pt x="20" y="5195"/>
                  </a:lnTo>
                  <a:lnTo>
                    <a:pt x="27" y="5209"/>
                  </a:lnTo>
                  <a:lnTo>
                    <a:pt x="41" y="5216"/>
                  </a:lnTo>
                  <a:lnTo>
                    <a:pt x="54" y="5223"/>
                  </a:lnTo>
                  <a:lnTo>
                    <a:pt x="68" y="5223"/>
                  </a:lnTo>
                  <a:lnTo>
                    <a:pt x="88" y="5223"/>
                  </a:lnTo>
                  <a:lnTo>
                    <a:pt x="109" y="5209"/>
                  </a:lnTo>
                  <a:lnTo>
                    <a:pt x="1351" y="4495"/>
                  </a:lnTo>
                  <a:lnTo>
                    <a:pt x="1351" y="4495"/>
                  </a:lnTo>
                  <a:lnTo>
                    <a:pt x="1386" y="4460"/>
                  </a:lnTo>
                  <a:lnTo>
                    <a:pt x="1420" y="4419"/>
                  </a:lnTo>
                  <a:lnTo>
                    <a:pt x="1440" y="4371"/>
                  </a:lnTo>
                  <a:lnTo>
                    <a:pt x="1447" y="4324"/>
                  </a:lnTo>
                  <a:lnTo>
                    <a:pt x="1447" y="3281"/>
                  </a:lnTo>
                  <a:lnTo>
                    <a:pt x="1447" y="3281"/>
                  </a:lnTo>
                  <a:lnTo>
                    <a:pt x="1454" y="3232"/>
                  </a:lnTo>
                  <a:lnTo>
                    <a:pt x="1474" y="3184"/>
                  </a:lnTo>
                  <a:lnTo>
                    <a:pt x="1509" y="3143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64" y="3102"/>
                  </a:lnTo>
                  <a:lnTo>
                    <a:pt x="1585" y="3095"/>
                  </a:lnTo>
                  <a:lnTo>
                    <a:pt x="1598" y="3095"/>
                  </a:lnTo>
                  <a:lnTo>
                    <a:pt x="1612" y="3102"/>
                  </a:lnTo>
                  <a:lnTo>
                    <a:pt x="1626" y="3116"/>
                  </a:lnTo>
                  <a:lnTo>
                    <a:pt x="1632" y="3130"/>
                  </a:lnTo>
                  <a:lnTo>
                    <a:pt x="1639" y="3143"/>
                  </a:lnTo>
                  <a:lnTo>
                    <a:pt x="1646" y="3170"/>
                  </a:lnTo>
                  <a:lnTo>
                    <a:pt x="1646" y="4207"/>
                  </a:lnTo>
                  <a:lnTo>
                    <a:pt x="1646" y="4207"/>
                  </a:lnTo>
                  <a:lnTo>
                    <a:pt x="1646" y="4234"/>
                  </a:lnTo>
                  <a:lnTo>
                    <a:pt x="1653" y="4248"/>
                  </a:lnTo>
                  <a:lnTo>
                    <a:pt x="1666" y="4261"/>
                  </a:lnTo>
                  <a:lnTo>
                    <a:pt x="1673" y="4275"/>
                  </a:lnTo>
                  <a:lnTo>
                    <a:pt x="1687" y="4275"/>
                  </a:lnTo>
                  <a:lnTo>
                    <a:pt x="1708" y="4282"/>
                  </a:lnTo>
                  <a:lnTo>
                    <a:pt x="1729" y="4275"/>
                  </a:lnTo>
                  <a:lnTo>
                    <a:pt x="1742" y="4268"/>
                  </a:lnTo>
                  <a:lnTo>
                    <a:pt x="2984" y="3548"/>
                  </a:lnTo>
                  <a:lnTo>
                    <a:pt x="2984" y="3548"/>
                  </a:lnTo>
                  <a:lnTo>
                    <a:pt x="3025" y="3520"/>
                  </a:lnTo>
                  <a:lnTo>
                    <a:pt x="3059" y="3473"/>
                  </a:lnTo>
                  <a:lnTo>
                    <a:pt x="3080" y="3425"/>
                  </a:lnTo>
                  <a:lnTo>
                    <a:pt x="3087" y="3376"/>
                  </a:lnTo>
                  <a:lnTo>
                    <a:pt x="3080" y="1949"/>
                  </a:lnTo>
                  <a:lnTo>
                    <a:pt x="3080" y="1949"/>
                  </a:lnTo>
                  <a:lnTo>
                    <a:pt x="3080" y="1929"/>
                  </a:lnTo>
                  <a:lnTo>
                    <a:pt x="3073" y="1908"/>
                  </a:lnTo>
                  <a:lnTo>
                    <a:pt x="3066" y="1894"/>
                  </a:lnTo>
                  <a:lnTo>
                    <a:pt x="3052" y="1888"/>
                  </a:lnTo>
                  <a:lnTo>
                    <a:pt x="3039" y="1881"/>
                  </a:lnTo>
                  <a:lnTo>
                    <a:pt x="3018" y="1881"/>
                  </a:lnTo>
                  <a:lnTo>
                    <a:pt x="3005" y="1888"/>
                  </a:lnTo>
                  <a:lnTo>
                    <a:pt x="2984" y="1894"/>
                  </a:lnTo>
                  <a:lnTo>
                    <a:pt x="2147" y="2382"/>
                  </a:lnTo>
                  <a:lnTo>
                    <a:pt x="2147" y="2382"/>
                  </a:lnTo>
                  <a:lnTo>
                    <a:pt x="2126" y="2389"/>
                  </a:lnTo>
                  <a:lnTo>
                    <a:pt x="2106" y="2389"/>
                  </a:lnTo>
                  <a:lnTo>
                    <a:pt x="2092" y="2389"/>
                  </a:lnTo>
                  <a:lnTo>
                    <a:pt x="2072" y="2389"/>
                  </a:lnTo>
                  <a:lnTo>
                    <a:pt x="2065" y="2375"/>
                  </a:lnTo>
                  <a:lnTo>
                    <a:pt x="2051" y="2361"/>
                  </a:lnTo>
                  <a:lnTo>
                    <a:pt x="2044" y="2340"/>
                  </a:lnTo>
                  <a:lnTo>
                    <a:pt x="2044" y="2319"/>
                  </a:lnTo>
                  <a:lnTo>
                    <a:pt x="2044" y="2319"/>
                  </a:lnTo>
                  <a:lnTo>
                    <a:pt x="2051" y="2272"/>
                  </a:lnTo>
                  <a:lnTo>
                    <a:pt x="2072" y="2224"/>
                  </a:lnTo>
                  <a:lnTo>
                    <a:pt x="2106" y="2182"/>
                  </a:lnTo>
                  <a:lnTo>
                    <a:pt x="2147" y="2148"/>
                  </a:lnTo>
                  <a:lnTo>
                    <a:pt x="2984" y="1668"/>
                  </a:lnTo>
                  <a:lnTo>
                    <a:pt x="2984" y="1668"/>
                  </a:lnTo>
                  <a:lnTo>
                    <a:pt x="3018" y="1633"/>
                  </a:lnTo>
                  <a:lnTo>
                    <a:pt x="3052" y="1592"/>
                  </a:lnTo>
                  <a:lnTo>
                    <a:pt x="3073" y="1544"/>
                  </a:lnTo>
                  <a:lnTo>
                    <a:pt x="3080" y="1497"/>
                  </a:lnTo>
                  <a:lnTo>
                    <a:pt x="3073" y="69"/>
                  </a:lnTo>
                  <a:lnTo>
                    <a:pt x="3073" y="69"/>
                  </a:lnTo>
                  <a:lnTo>
                    <a:pt x="3073" y="48"/>
                  </a:lnTo>
                  <a:lnTo>
                    <a:pt x="3066" y="28"/>
                  </a:lnTo>
                  <a:lnTo>
                    <a:pt x="3059" y="14"/>
                  </a:lnTo>
                  <a:lnTo>
                    <a:pt x="3046" y="7"/>
                  </a:lnTo>
                  <a:lnTo>
                    <a:pt x="3032" y="0"/>
                  </a:lnTo>
                  <a:lnTo>
                    <a:pt x="3018" y="0"/>
                  </a:lnTo>
                  <a:lnTo>
                    <a:pt x="2998" y="0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 dirty="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28" name="Freeform 227">
              <a:extLst>
                <a:ext uri="{FF2B5EF4-FFF2-40B4-BE49-F238E27FC236}">
                  <a16:creationId xmlns:a16="http://schemas.microsoft.com/office/drawing/2014/main" id="{175CB0EA-AC73-AC12-D774-496CA04A2DD9}"/>
                </a:ext>
              </a:extLst>
            </p:cNvPr>
            <p:cNvSpPr/>
            <p:nvPr/>
          </p:nvSpPr>
          <p:spPr>
            <a:xfrm>
              <a:off x="2514046" y="3799201"/>
              <a:ext cx="937933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8" h="5223">
                  <a:moveTo>
                    <a:pt x="2991" y="1675"/>
                  </a:moveTo>
                  <a:lnTo>
                    <a:pt x="1750" y="961"/>
                  </a:lnTo>
                  <a:lnTo>
                    <a:pt x="1750" y="961"/>
                  </a:lnTo>
                  <a:lnTo>
                    <a:pt x="1729" y="947"/>
                  </a:lnTo>
                  <a:lnTo>
                    <a:pt x="1709" y="947"/>
                  </a:lnTo>
                  <a:lnTo>
                    <a:pt x="1695" y="947"/>
                  </a:lnTo>
                  <a:lnTo>
                    <a:pt x="1681" y="947"/>
                  </a:lnTo>
                  <a:lnTo>
                    <a:pt x="1667" y="961"/>
                  </a:lnTo>
                  <a:lnTo>
                    <a:pt x="1660" y="975"/>
                  </a:lnTo>
                  <a:lnTo>
                    <a:pt x="1653" y="996"/>
                  </a:lnTo>
                  <a:lnTo>
                    <a:pt x="1646" y="1016"/>
                  </a:lnTo>
                  <a:lnTo>
                    <a:pt x="1646" y="2093"/>
                  </a:lnTo>
                  <a:lnTo>
                    <a:pt x="1646" y="2093"/>
                  </a:lnTo>
                  <a:lnTo>
                    <a:pt x="1646" y="2114"/>
                  </a:lnTo>
                  <a:lnTo>
                    <a:pt x="1640" y="2127"/>
                  </a:lnTo>
                  <a:lnTo>
                    <a:pt x="1626" y="2148"/>
                  </a:lnTo>
                  <a:lnTo>
                    <a:pt x="1619" y="2155"/>
                  </a:lnTo>
                  <a:lnTo>
                    <a:pt x="1606" y="2162"/>
                  </a:lnTo>
                  <a:lnTo>
                    <a:pt x="1585" y="2162"/>
                  </a:lnTo>
                  <a:lnTo>
                    <a:pt x="1565" y="2155"/>
                  </a:lnTo>
                  <a:lnTo>
                    <a:pt x="1551" y="2148"/>
                  </a:lnTo>
                  <a:lnTo>
                    <a:pt x="1551" y="2148"/>
                  </a:lnTo>
                  <a:lnTo>
                    <a:pt x="1510" y="2114"/>
                  </a:lnTo>
                  <a:lnTo>
                    <a:pt x="1475" y="2073"/>
                  </a:lnTo>
                  <a:lnTo>
                    <a:pt x="1454" y="2025"/>
                  </a:lnTo>
                  <a:lnTo>
                    <a:pt x="1448" y="1976"/>
                  </a:lnTo>
                  <a:lnTo>
                    <a:pt x="1454" y="899"/>
                  </a:lnTo>
                  <a:lnTo>
                    <a:pt x="1454" y="899"/>
                  </a:lnTo>
                  <a:lnTo>
                    <a:pt x="1441" y="851"/>
                  </a:lnTo>
                  <a:lnTo>
                    <a:pt x="1420" y="804"/>
                  </a:lnTo>
                  <a:lnTo>
                    <a:pt x="1393" y="762"/>
                  </a:lnTo>
                  <a:lnTo>
                    <a:pt x="1352" y="728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89" y="0"/>
                  </a:lnTo>
                  <a:lnTo>
                    <a:pt x="75" y="0"/>
                  </a:lnTo>
                  <a:lnTo>
                    <a:pt x="55" y="0"/>
                  </a:lnTo>
                  <a:lnTo>
                    <a:pt x="41" y="7"/>
                  </a:lnTo>
                  <a:lnTo>
                    <a:pt x="28" y="14"/>
                  </a:lnTo>
                  <a:lnTo>
                    <a:pt x="21" y="28"/>
                  </a:lnTo>
                  <a:lnTo>
                    <a:pt x="14" y="48"/>
                  </a:lnTo>
                  <a:lnTo>
                    <a:pt x="14" y="69"/>
                  </a:lnTo>
                  <a:lnTo>
                    <a:pt x="7" y="1497"/>
                  </a:lnTo>
                  <a:lnTo>
                    <a:pt x="7" y="1497"/>
                  </a:lnTo>
                  <a:lnTo>
                    <a:pt x="14" y="1544"/>
                  </a:lnTo>
                  <a:lnTo>
                    <a:pt x="34" y="1592"/>
                  </a:lnTo>
                  <a:lnTo>
                    <a:pt x="68" y="1633"/>
                  </a:lnTo>
                  <a:lnTo>
                    <a:pt x="110" y="1668"/>
                  </a:lnTo>
                  <a:lnTo>
                    <a:pt x="947" y="2148"/>
                  </a:lnTo>
                  <a:lnTo>
                    <a:pt x="947" y="2148"/>
                  </a:lnTo>
                  <a:lnTo>
                    <a:pt x="981" y="2182"/>
                  </a:lnTo>
                  <a:lnTo>
                    <a:pt x="1016" y="2224"/>
                  </a:lnTo>
                  <a:lnTo>
                    <a:pt x="1036" y="2272"/>
                  </a:lnTo>
                  <a:lnTo>
                    <a:pt x="1043" y="2319"/>
                  </a:lnTo>
                  <a:lnTo>
                    <a:pt x="1043" y="2319"/>
                  </a:lnTo>
                  <a:lnTo>
                    <a:pt x="1043" y="2340"/>
                  </a:lnTo>
                  <a:lnTo>
                    <a:pt x="1036" y="2361"/>
                  </a:lnTo>
                  <a:lnTo>
                    <a:pt x="1030" y="2375"/>
                  </a:lnTo>
                  <a:lnTo>
                    <a:pt x="1016" y="2389"/>
                  </a:lnTo>
                  <a:lnTo>
                    <a:pt x="1002" y="2389"/>
                  </a:lnTo>
                  <a:lnTo>
                    <a:pt x="981" y="2389"/>
                  </a:lnTo>
                  <a:lnTo>
                    <a:pt x="967" y="2389"/>
                  </a:lnTo>
                  <a:lnTo>
                    <a:pt x="947" y="2382"/>
                  </a:lnTo>
                  <a:lnTo>
                    <a:pt x="103" y="1894"/>
                  </a:lnTo>
                  <a:lnTo>
                    <a:pt x="103" y="1894"/>
                  </a:lnTo>
                  <a:lnTo>
                    <a:pt x="89" y="1888"/>
                  </a:lnTo>
                  <a:lnTo>
                    <a:pt x="68" y="1881"/>
                  </a:lnTo>
                  <a:lnTo>
                    <a:pt x="48" y="1881"/>
                  </a:lnTo>
                  <a:lnTo>
                    <a:pt x="34" y="1888"/>
                  </a:lnTo>
                  <a:lnTo>
                    <a:pt x="21" y="1894"/>
                  </a:lnTo>
                  <a:lnTo>
                    <a:pt x="14" y="1908"/>
                  </a:lnTo>
                  <a:lnTo>
                    <a:pt x="7" y="1929"/>
                  </a:lnTo>
                  <a:lnTo>
                    <a:pt x="7" y="1949"/>
                  </a:lnTo>
                  <a:lnTo>
                    <a:pt x="0" y="3376"/>
                  </a:lnTo>
                  <a:lnTo>
                    <a:pt x="0" y="3376"/>
                  </a:lnTo>
                  <a:lnTo>
                    <a:pt x="14" y="3425"/>
                  </a:lnTo>
                  <a:lnTo>
                    <a:pt x="34" y="3473"/>
                  </a:lnTo>
                  <a:lnTo>
                    <a:pt x="62" y="3520"/>
                  </a:lnTo>
                  <a:lnTo>
                    <a:pt x="103" y="3548"/>
                  </a:lnTo>
                  <a:lnTo>
                    <a:pt x="1345" y="4268"/>
                  </a:lnTo>
                  <a:lnTo>
                    <a:pt x="1345" y="4268"/>
                  </a:lnTo>
                  <a:lnTo>
                    <a:pt x="1366" y="4275"/>
                  </a:lnTo>
                  <a:lnTo>
                    <a:pt x="1379" y="4282"/>
                  </a:lnTo>
                  <a:lnTo>
                    <a:pt x="1400" y="4275"/>
                  </a:lnTo>
                  <a:lnTo>
                    <a:pt x="1414" y="4275"/>
                  </a:lnTo>
                  <a:lnTo>
                    <a:pt x="1427" y="4261"/>
                  </a:lnTo>
                  <a:lnTo>
                    <a:pt x="1434" y="4248"/>
                  </a:lnTo>
                  <a:lnTo>
                    <a:pt x="1441" y="4234"/>
                  </a:lnTo>
                  <a:lnTo>
                    <a:pt x="1441" y="4207"/>
                  </a:lnTo>
                  <a:lnTo>
                    <a:pt x="1448" y="3170"/>
                  </a:lnTo>
                  <a:lnTo>
                    <a:pt x="1448" y="3170"/>
                  </a:lnTo>
                  <a:lnTo>
                    <a:pt x="1448" y="3143"/>
                  </a:lnTo>
                  <a:lnTo>
                    <a:pt x="1454" y="3130"/>
                  </a:lnTo>
                  <a:lnTo>
                    <a:pt x="1461" y="3116"/>
                  </a:lnTo>
                  <a:lnTo>
                    <a:pt x="1475" y="3102"/>
                  </a:lnTo>
                  <a:lnTo>
                    <a:pt x="1489" y="3095"/>
                  </a:lnTo>
                  <a:lnTo>
                    <a:pt x="1510" y="3095"/>
                  </a:lnTo>
                  <a:lnTo>
                    <a:pt x="1524" y="3102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85" y="3143"/>
                  </a:lnTo>
                  <a:lnTo>
                    <a:pt x="1612" y="3184"/>
                  </a:lnTo>
                  <a:lnTo>
                    <a:pt x="1633" y="3232"/>
                  </a:lnTo>
                  <a:lnTo>
                    <a:pt x="1640" y="3281"/>
                  </a:lnTo>
                  <a:lnTo>
                    <a:pt x="1640" y="4324"/>
                  </a:lnTo>
                  <a:lnTo>
                    <a:pt x="1640" y="4324"/>
                  </a:lnTo>
                  <a:lnTo>
                    <a:pt x="1646" y="4371"/>
                  </a:lnTo>
                  <a:lnTo>
                    <a:pt x="1667" y="4419"/>
                  </a:lnTo>
                  <a:lnTo>
                    <a:pt x="1702" y="4460"/>
                  </a:lnTo>
                  <a:lnTo>
                    <a:pt x="1736" y="4495"/>
                  </a:lnTo>
                  <a:lnTo>
                    <a:pt x="2978" y="5209"/>
                  </a:lnTo>
                  <a:lnTo>
                    <a:pt x="2978" y="5209"/>
                  </a:lnTo>
                  <a:lnTo>
                    <a:pt x="2998" y="5223"/>
                  </a:lnTo>
                  <a:lnTo>
                    <a:pt x="3019" y="5223"/>
                  </a:lnTo>
                  <a:lnTo>
                    <a:pt x="3032" y="5223"/>
                  </a:lnTo>
                  <a:lnTo>
                    <a:pt x="3053" y="5216"/>
                  </a:lnTo>
                  <a:lnTo>
                    <a:pt x="3060" y="5209"/>
                  </a:lnTo>
                  <a:lnTo>
                    <a:pt x="3074" y="5195"/>
                  </a:lnTo>
                  <a:lnTo>
                    <a:pt x="3081" y="5174"/>
                  </a:lnTo>
                  <a:lnTo>
                    <a:pt x="3081" y="5153"/>
                  </a:lnTo>
                  <a:lnTo>
                    <a:pt x="3081" y="3726"/>
                  </a:lnTo>
                  <a:lnTo>
                    <a:pt x="3081" y="3726"/>
                  </a:lnTo>
                  <a:lnTo>
                    <a:pt x="3074" y="3678"/>
                  </a:lnTo>
                  <a:lnTo>
                    <a:pt x="3053" y="3631"/>
                  </a:lnTo>
                  <a:lnTo>
                    <a:pt x="3026" y="3589"/>
                  </a:lnTo>
                  <a:lnTo>
                    <a:pt x="2985" y="3555"/>
                  </a:lnTo>
                  <a:lnTo>
                    <a:pt x="2147" y="3075"/>
                  </a:lnTo>
                  <a:lnTo>
                    <a:pt x="2147" y="3075"/>
                  </a:lnTo>
                  <a:lnTo>
                    <a:pt x="2107" y="3040"/>
                  </a:lnTo>
                  <a:lnTo>
                    <a:pt x="2079" y="2999"/>
                  </a:lnTo>
                  <a:lnTo>
                    <a:pt x="2059" y="2951"/>
                  </a:lnTo>
                  <a:lnTo>
                    <a:pt x="2052" y="2903"/>
                  </a:lnTo>
                  <a:lnTo>
                    <a:pt x="2052" y="2903"/>
                  </a:lnTo>
                  <a:lnTo>
                    <a:pt x="2052" y="2882"/>
                  </a:lnTo>
                  <a:lnTo>
                    <a:pt x="2059" y="2861"/>
                  </a:lnTo>
                  <a:lnTo>
                    <a:pt x="2066" y="2848"/>
                  </a:lnTo>
                  <a:lnTo>
                    <a:pt x="2079" y="2841"/>
                  </a:lnTo>
                  <a:lnTo>
                    <a:pt x="2093" y="2834"/>
                  </a:lnTo>
                  <a:lnTo>
                    <a:pt x="2107" y="2834"/>
                  </a:lnTo>
                  <a:lnTo>
                    <a:pt x="2127" y="2834"/>
                  </a:lnTo>
                  <a:lnTo>
                    <a:pt x="2147" y="2848"/>
                  </a:lnTo>
                  <a:lnTo>
                    <a:pt x="2985" y="3328"/>
                  </a:lnTo>
                  <a:lnTo>
                    <a:pt x="2985" y="3328"/>
                  </a:lnTo>
                  <a:lnTo>
                    <a:pt x="3005" y="3335"/>
                  </a:lnTo>
                  <a:lnTo>
                    <a:pt x="3026" y="3342"/>
                  </a:lnTo>
                  <a:lnTo>
                    <a:pt x="3039" y="3342"/>
                  </a:lnTo>
                  <a:lnTo>
                    <a:pt x="3053" y="3335"/>
                  </a:lnTo>
                  <a:lnTo>
                    <a:pt x="3067" y="3328"/>
                  </a:lnTo>
                  <a:lnTo>
                    <a:pt x="3081" y="3315"/>
                  </a:lnTo>
                  <a:lnTo>
                    <a:pt x="3081" y="3294"/>
                  </a:lnTo>
                  <a:lnTo>
                    <a:pt x="3088" y="3274"/>
                  </a:lnTo>
                  <a:lnTo>
                    <a:pt x="3088" y="1847"/>
                  </a:lnTo>
                  <a:lnTo>
                    <a:pt x="3088" y="1847"/>
                  </a:lnTo>
                  <a:lnTo>
                    <a:pt x="3081" y="1798"/>
                  </a:lnTo>
                  <a:lnTo>
                    <a:pt x="3060" y="1750"/>
                  </a:lnTo>
                  <a:lnTo>
                    <a:pt x="3026" y="1709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29" name="Freeform 228">
              <a:extLst>
                <a:ext uri="{FF2B5EF4-FFF2-40B4-BE49-F238E27FC236}">
                  <a16:creationId xmlns:a16="http://schemas.microsoft.com/office/drawing/2014/main" id="{6AA66990-268A-55F7-8A77-A7C079A374D6}"/>
                </a:ext>
              </a:extLst>
            </p:cNvPr>
            <p:cNvSpPr/>
            <p:nvPr/>
          </p:nvSpPr>
          <p:spPr>
            <a:xfrm>
              <a:off x="1563655" y="4935234"/>
              <a:ext cx="1827557" cy="1060985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016" h="3493">
                  <a:moveTo>
                    <a:pt x="5975" y="1688"/>
                  </a:moveTo>
                  <a:lnTo>
                    <a:pt x="4734" y="975"/>
                  </a:lnTo>
                  <a:lnTo>
                    <a:pt x="4734" y="975"/>
                  </a:lnTo>
                  <a:lnTo>
                    <a:pt x="4693" y="954"/>
                  </a:lnTo>
                  <a:lnTo>
                    <a:pt x="4638" y="947"/>
                  </a:lnTo>
                  <a:lnTo>
                    <a:pt x="4582" y="954"/>
                  </a:lnTo>
                  <a:lnTo>
                    <a:pt x="4542" y="975"/>
                  </a:lnTo>
                  <a:lnTo>
                    <a:pt x="3609" y="1517"/>
                  </a:lnTo>
                  <a:lnTo>
                    <a:pt x="3609" y="1517"/>
                  </a:lnTo>
                  <a:lnTo>
                    <a:pt x="3560" y="1530"/>
                  </a:lnTo>
                  <a:lnTo>
                    <a:pt x="3505" y="1537"/>
                  </a:lnTo>
                  <a:lnTo>
                    <a:pt x="3458" y="1530"/>
                  </a:lnTo>
                  <a:lnTo>
                    <a:pt x="3409" y="1517"/>
                  </a:lnTo>
                  <a:lnTo>
                    <a:pt x="3409" y="1517"/>
                  </a:lnTo>
                  <a:lnTo>
                    <a:pt x="3388" y="1503"/>
                  </a:lnTo>
                  <a:lnTo>
                    <a:pt x="3382" y="1489"/>
                  </a:lnTo>
                  <a:lnTo>
                    <a:pt x="3368" y="1469"/>
                  </a:lnTo>
                  <a:lnTo>
                    <a:pt x="3368" y="1455"/>
                  </a:lnTo>
                  <a:lnTo>
                    <a:pt x="3368" y="1441"/>
                  </a:lnTo>
                  <a:lnTo>
                    <a:pt x="3382" y="1427"/>
                  </a:lnTo>
                  <a:lnTo>
                    <a:pt x="3388" y="1413"/>
                  </a:lnTo>
                  <a:lnTo>
                    <a:pt x="3409" y="1400"/>
                  </a:lnTo>
                  <a:lnTo>
                    <a:pt x="4343" y="858"/>
                  </a:lnTo>
                  <a:lnTo>
                    <a:pt x="4343" y="858"/>
                  </a:lnTo>
                  <a:lnTo>
                    <a:pt x="4356" y="844"/>
                  </a:lnTo>
                  <a:lnTo>
                    <a:pt x="4370" y="830"/>
                  </a:lnTo>
                  <a:lnTo>
                    <a:pt x="4377" y="817"/>
                  </a:lnTo>
                  <a:lnTo>
                    <a:pt x="4384" y="803"/>
                  </a:lnTo>
                  <a:lnTo>
                    <a:pt x="4377" y="783"/>
                  </a:lnTo>
                  <a:lnTo>
                    <a:pt x="4370" y="769"/>
                  </a:lnTo>
                  <a:lnTo>
                    <a:pt x="4356" y="755"/>
                  </a:lnTo>
                  <a:lnTo>
                    <a:pt x="4343" y="741"/>
                  </a:lnTo>
                  <a:lnTo>
                    <a:pt x="3101" y="27"/>
                  </a:lnTo>
                  <a:lnTo>
                    <a:pt x="3101" y="27"/>
                  </a:lnTo>
                  <a:lnTo>
                    <a:pt x="3052" y="7"/>
                  </a:lnTo>
                  <a:lnTo>
                    <a:pt x="2998" y="0"/>
                  </a:lnTo>
                  <a:lnTo>
                    <a:pt x="2950" y="7"/>
                  </a:lnTo>
                  <a:lnTo>
                    <a:pt x="2902" y="27"/>
                  </a:lnTo>
                  <a:lnTo>
                    <a:pt x="1667" y="741"/>
                  </a:lnTo>
                  <a:lnTo>
                    <a:pt x="1667" y="741"/>
                  </a:lnTo>
                  <a:lnTo>
                    <a:pt x="1646" y="755"/>
                  </a:lnTo>
                  <a:lnTo>
                    <a:pt x="1639" y="769"/>
                  </a:lnTo>
                  <a:lnTo>
                    <a:pt x="1625" y="783"/>
                  </a:lnTo>
                  <a:lnTo>
                    <a:pt x="1625" y="803"/>
                  </a:lnTo>
                  <a:lnTo>
                    <a:pt x="1625" y="817"/>
                  </a:lnTo>
                  <a:lnTo>
                    <a:pt x="1639" y="830"/>
                  </a:lnTo>
                  <a:lnTo>
                    <a:pt x="1646" y="844"/>
                  </a:lnTo>
                  <a:lnTo>
                    <a:pt x="1667" y="858"/>
                  </a:lnTo>
                  <a:lnTo>
                    <a:pt x="2504" y="1345"/>
                  </a:lnTo>
                  <a:lnTo>
                    <a:pt x="2504" y="1345"/>
                  </a:lnTo>
                  <a:lnTo>
                    <a:pt x="2524" y="1352"/>
                  </a:lnTo>
                  <a:lnTo>
                    <a:pt x="2538" y="1366"/>
                  </a:lnTo>
                  <a:lnTo>
                    <a:pt x="2545" y="1386"/>
                  </a:lnTo>
                  <a:lnTo>
                    <a:pt x="2545" y="1400"/>
                  </a:lnTo>
                  <a:lnTo>
                    <a:pt x="2545" y="1413"/>
                  </a:lnTo>
                  <a:lnTo>
                    <a:pt x="2538" y="1427"/>
                  </a:lnTo>
                  <a:lnTo>
                    <a:pt x="2524" y="1441"/>
                  </a:lnTo>
                  <a:lnTo>
                    <a:pt x="2504" y="1455"/>
                  </a:lnTo>
                  <a:lnTo>
                    <a:pt x="2504" y="1455"/>
                  </a:lnTo>
                  <a:lnTo>
                    <a:pt x="2463" y="1476"/>
                  </a:lnTo>
                  <a:lnTo>
                    <a:pt x="2408" y="1483"/>
                  </a:lnTo>
                  <a:lnTo>
                    <a:pt x="2352" y="1476"/>
                  </a:lnTo>
                  <a:lnTo>
                    <a:pt x="2311" y="1455"/>
                  </a:lnTo>
                  <a:lnTo>
                    <a:pt x="1467" y="975"/>
                  </a:lnTo>
                  <a:lnTo>
                    <a:pt x="1467" y="975"/>
                  </a:lnTo>
                  <a:lnTo>
                    <a:pt x="1427" y="954"/>
                  </a:lnTo>
                  <a:lnTo>
                    <a:pt x="1372" y="947"/>
                  </a:lnTo>
                  <a:lnTo>
                    <a:pt x="1317" y="954"/>
                  </a:lnTo>
                  <a:lnTo>
                    <a:pt x="1275" y="975"/>
                  </a:lnTo>
                  <a:lnTo>
                    <a:pt x="41" y="1688"/>
                  </a:lnTo>
                  <a:lnTo>
                    <a:pt x="41" y="1688"/>
                  </a:lnTo>
                  <a:lnTo>
                    <a:pt x="20" y="1702"/>
                  </a:lnTo>
                  <a:lnTo>
                    <a:pt x="6" y="1715"/>
                  </a:lnTo>
                  <a:lnTo>
                    <a:pt x="0" y="1729"/>
                  </a:lnTo>
                  <a:lnTo>
                    <a:pt x="0" y="1750"/>
                  </a:lnTo>
                  <a:lnTo>
                    <a:pt x="0" y="1763"/>
                  </a:lnTo>
                  <a:lnTo>
                    <a:pt x="13" y="1777"/>
                  </a:lnTo>
                  <a:lnTo>
                    <a:pt x="20" y="1791"/>
                  </a:lnTo>
                  <a:lnTo>
                    <a:pt x="41" y="1805"/>
                  </a:lnTo>
                  <a:lnTo>
                    <a:pt x="1282" y="2519"/>
                  </a:lnTo>
                  <a:lnTo>
                    <a:pt x="1282" y="2519"/>
                  </a:lnTo>
                  <a:lnTo>
                    <a:pt x="1331" y="2539"/>
                  </a:lnTo>
                  <a:lnTo>
                    <a:pt x="1379" y="2546"/>
                  </a:lnTo>
                  <a:lnTo>
                    <a:pt x="1433" y="2539"/>
                  </a:lnTo>
                  <a:lnTo>
                    <a:pt x="1481" y="2519"/>
                  </a:lnTo>
                  <a:lnTo>
                    <a:pt x="2380" y="1997"/>
                  </a:lnTo>
                  <a:lnTo>
                    <a:pt x="2380" y="1997"/>
                  </a:lnTo>
                  <a:lnTo>
                    <a:pt x="2428" y="1976"/>
                  </a:lnTo>
                  <a:lnTo>
                    <a:pt x="2476" y="1976"/>
                  </a:lnTo>
                  <a:lnTo>
                    <a:pt x="2531" y="1976"/>
                  </a:lnTo>
                  <a:lnTo>
                    <a:pt x="2580" y="1997"/>
                  </a:lnTo>
                  <a:lnTo>
                    <a:pt x="2580" y="1997"/>
                  </a:lnTo>
                  <a:lnTo>
                    <a:pt x="2593" y="2011"/>
                  </a:lnTo>
                  <a:lnTo>
                    <a:pt x="2607" y="2025"/>
                  </a:lnTo>
                  <a:lnTo>
                    <a:pt x="2614" y="2038"/>
                  </a:lnTo>
                  <a:lnTo>
                    <a:pt x="2620" y="2052"/>
                  </a:lnTo>
                  <a:lnTo>
                    <a:pt x="2614" y="2072"/>
                  </a:lnTo>
                  <a:lnTo>
                    <a:pt x="2607" y="2086"/>
                  </a:lnTo>
                  <a:lnTo>
                    <a:pt x="2593" y="2100"/>
                  </a:lnTo>
                  <a:lnTo>
                    <a:pt x="2580" y="2113"/>
                  </a:lnTo>
                  <a:lnTo>
                    <a:pt x="1680" y="2635"/>
                  </a:lnTo>
                  <a:lnTo>
                    <a:pt x="1680" y="2635"/>
                  </a:lnTo>
                  <a:lnTo>
                    <a:pt x="1660" y="2648"/>
                  </a:lnTo>
                  <a:lnTo>
                    <a:pt x="1646" y="2662"/>
                  </a:lnTo>
                  <a:lnTo>
                    <a:pt x="1639" y="2676"/>
                  </a:lnTo>
                  <a:lnTo>
                    <a:pt x="1639" y="2690"/>
                  </a:lnTo>
                  <a:lnTo>
                    <a:pt x="1639" y="2711"/>
                  </a:lnTo>
                  <a:lnTo>
                    <a:pt x="1646" y="2724"/>
                  </a:lnTo>
                  <a:lnTo>
                    <a:pt x="1660" y="2738"/>
                  </a:lnTo>
                  <a:lnTo>
                    <a:pt x="1680" y="2752"/>
                  </a:lnTo>
                  <a:lnTo>
                    <a:pt x="2923" y="3465"/>
                  </a:lnTo>
                  <a:lnTo>
                    <a:pt x="2923" y="3465"/>
                  </a:lnTo>
                  <a:lnTo>
                    <a:pt x="2964" y="3486"/>
                  </a:lnTo>
                  <a:lnTo>
                    <a:pt x="3018" y="3493"/>
                  </a:lnTo>
                  <a:lnTo>
                    <a:pt x="3073" y="3486"/>
                  </a:lnTo>
                  <a:lnTo>
                    <a:pt x="3115" y="3465"/>
                  </a:lnTo>
                  <a:lnTo>
                    <a:pt x="4350" y="2752"/>
                  </a:lnTo>
                  <a:lnTo>
                    <a:pt x="4350" y="2752"/>
                  </a:lnTo>
                  <a:lnTo>
                    <a:pt x="4370" y="2738"/>
                  </a:lnTo>
                  <a:lnTo>
                    <a:pt x="4384" y="2724"/>
                  </a:lnTo>
                  <a:lnTo>
                    <a:pt x="4390" y="2711"/>
                  </a:lnTo>
                  <a:lnTo>
                    <a:pt x="4390" y="2690"/>
                  </a:lnTo>
                  <a:lnTo>
                    <a:pt x="4390" y="2676"/>
                  </a:lnTo>
                  <a:lnTo>
                    <a:pt x="4384" y="2662"/>
                  </a:lnTo>
                  <a:lnTo>
                    <a:pt x="4370" y="2648"/>
                  </a:lnTo>
                  <a:lnTo>
                    <a:pt x="4350" y="2635"/>
                  </a:lnTo>
                  <a:lnTo>
                    <a:pt x="3512" y="2148"/>
                  </a:lnTo>
                  <a:lnTo>
                    <a:pt x="3512" y="2148"/>
                  </a:lnTo>
                  <a:lnTo>
                    <a:pt x="3492" y="2141"/>
                  </a:lnTo>
                  <a:lnTo>
                    <a:pt x="3478" y="2127"/>
                  </a:lnTo>
                  <a:lnTo>
                    <a:pt x="3471" y="2106"/>
                  </a:lnTo>
                  <a:lnTo>
                    <a:pt x="3471" y="2093"/>
                  </a:lnTo>
                  <a:lnTo>
                    <a:pt x="3471" y="2079"/>
                  </a:lnTo>
                  <a:lnTo>
                    <a:pt x="3478" y="2065"/>
                  </a:lnTo>
                  <a:lnTo>
                    <a:pt x="3492" y="2052"/>
                  </a:lnTo>
                  <a:lnTo>
                    <a:pt x="3512" y="2038"/>
                  </a:lnTo>
                  <a:lnTo>
                    <a:pt x="3512" y="2038"/>
                  </a:lnTo>
                  <a:lnTo>
                    <a:pt x="3560" y="2018"/>
                  </a:lnTo>
                  <a:lnTo>
                    <a:pt x="3609" y="2011"/>
                  </a:lnTo>
                  <a:lnTo>
                    <a:pt x="3663" y="2018"/>
                  </a:lnTo>
                  <a:lnTo>
                    <a:pt x="3711" y="2038"/>
                  </a:lnTo>
                  <a:lnTo>
                    <a:pt x="4548" y="2519"/>
                  </a:lnTo>
                  <a:lnTo>
                    <a:pt x="4548" y="2519"/>
                  </a:lnTo>
                  <a:lnTo>
                    <a:pt x="4596" y="2539"/>
                  </a:lnTo>
                  <a:lnTo>
                    <a:pt x="4645" y="2546"/>
                  </a:lnTo>
                  <a:lnTo>
                    <a:pt x="4699" y="2539"/>
                  </a:lnTo>
                  <a:lnTo>
                    <a:pt x="4747" y="2519"/>
                  </a:lnTo>
                  <a:lnTo>
                    <a:pt x="5975" y="1805"/>
                  </a:lnTo>
                  <a:lnTo>
                    <a:pt x="5975" y="1805"/>
                  </a:lnTo>
                  <a:lnTo>
                    <a:pt x="5996" y="1791"/>
                  </a:lnTo>
                  <a:lnTo>
                    <a:pt x="6009" y="1777"/>
                  </a:lnTo>
                  <a:lnTo>
                    <a:pt x="6016" y="1763"/>
                  </a:lnTo>
                  <a:lnTo>
                    <a:pt x="6016" y="1750"/>
                  </a:lnTo>
                  <a:lnTo>
                    <a:pt x="6016" y="1729"/>
                  </a:lnTo>
                  <a:lnTo>
                    <a:pt x="6009" y="1715"/>
                  </a:lnTo>
                  <a:lnTo>
                    <a:pt x="5996" y="1702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</p:grp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E43DFCB5-2042-3553-82B2-EE1ACA996DDA}"/>
              </a:ext>
            </a:extLst>
          </p:cNvPr>
          <p:cNvGrpSpPr/>
          <p:nvPr userDrawn="1"/>
        </p:nvGrpSpPr>
        <p:grpSpPr>
          <a:xfrm>
            <a:off x="3562986" y="930579"/>
            <a:ext cx="2023834" cy="2338604"/>
            <a:chOff x="1465517" y="3722331"/>
            <a:chExt cx="2023834" cy="2338604"/>
          </a:xfrm>
        </p:grpSpPr>
        <p:sp>
          <p:nvSpPr>
            <p:cNvPr id="216" name="Freeform 215">
              <a:extLst>
                <a:ext uri="{FF2B5EF4-FFF2-40B4-BE49-F238E27FC236}">
                  <a16:creationId xmlns:a16="http://schemas.microsoft.com/office/drawing/2014/main" id="{F73A6EFC-D6D2-3481-2CE0-5E7AA9DF6B82}"/>
                </a:ext>
              </a:extLst>
            </p:cNvPr>
            <p:cNvSpPr/>
            <p:nvPr/>
          </p:nvSpPr>
          <p:spPr>
            <a:xfrm>
              <a:off x="1465517" y="3722331"/>
              <a:ext cx="2023834" cy="2338604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662" h="7698">
                  <a:moveTo>
                    <a:pt x="3334" y="0"/>
                  </a:moveTo>
                  <a:lnTo>
                    <a:pt x="0" y="1928"/>
                  </a:lnTo>
                  <a:lnTo>
                    <a:pt x="0" y="5777"/>
                  </a:lnTo>
                  <a:lnTo>
                    <a:pt x="3334" y="7698"/>
                  </a:lnTo>
                  <a:lnTo>
                    <a:pt x="6662" y="5777"/>
                  </a:lnTo>
                  <a:lnTo>
                    <a:pt x="6662" y="1928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17" name="Freeform 216">
              <a:extLst>
                <a:ext uri="{FF2B5EF4-FFF2-40B4-BE49-F238E27FC236}">
                  <a16:creationId xmlns:a16="http://schemas.microsoft.com/office/drawing/2014/main" id="{E770F655-9EF9-8868-48F0-CB51E2600400}"/>
                </a:ext>
              </a:extLst>
            </p:cNvPr>
            <p:cNvSpPr/>
            <p:nvPr/>
          </p:nvSpPr>
          <p:spPr>
            <a:xfrm>
              <a:off x="1503192" y="3799201"/>
              <a:ext cx="937630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7" h="5223">
                  <a:moveTo>
                    <a:pt x="2977" y="14"/>
                  </a:moveTo>
                  <a:lnTo>
                    <a:pt x="1736" y="728"/>
                  </a:lnTo>
                  <a:lnTo>
                    <a:pt x="1736" y="728"/>
                  </a:lnTo>
                  <a:lnTo>
                    <a:pt x="1694" y="762"/>
                  </a:lnTo>
                  <a:lnTo>
                    <a:pt x="1666" y="804"/>
                  </a:lnTo>
                  <a:lnTo>
                    <a:pt x="1646" y="851"/>
                  </a:lnTo>
                  <a:lnTo>
                    <a:pt x="1639" y="899"/>
                  </a:lnTo>
                  <a:lnTo>
                    <a:pt x="1639" y="1976"/>
                  </a:lnTo>
                  <a:lnTo>
                    <a:pt x="1639" y="1976"/>
                  </a:lnTo>
                  <a:lnTo>
                    <a:pt x="1632" y="2025"/>
                  </a:lnTo>
                  <a:lnTo>
                    <a:pt x="1612" y="2073"/>
                  </a:lnTo>
                  <a:lnTo>
                    <a:pt x="1578" y="2114"/>
                  </a:lnTo>
                  <a:lnTo>
                    <a:pt x="1544" y="2148"/>
                  </a:lnTo>
                  <a:lnTo>
                    <a:pt x="1544" y="2148"/>
                  </a:lnTo>
                  <a:lnTo>
                    <a:pt x="1523" y="2155"/>
                  </a:lnTo>
                  <a:lnTo>
                    <a:pt x="1502" y="2162"/>
                  </a:lnTo>
                  <a:lnTo>
                    <a:pt x="1488" y="2162"/>
                  </a:lnTo>
                  <a:lnTo>
                    <a:pt x="1474" y="2155"/>
                  </a:lnTo>
                  <a:lnTo>
                    <a:pt x="1461" y="2148"/>
                  </a:lnTo>
                  <a:lnTo>
                    <a:pt x="1447" y="2127"/>
                  </a:lnTo>
                  <a:lnTo>
                    <a:pt x="1447" y="2114"/>
                  </a:lnTo>
                  <a:lnTo>
                    <a:pt x="1440" y="2093"/>
                  </a:lnTo>
                  <a:lnTo>
                    <a:pt x="1440" y="1016"/>
                  </a:lnTo>
                  <a:lnTo>
                    <a:pt x="1440" y="1016"/>
                  </a:lnTo>
                  <a:lnTo>
                    <a:pt x="1440" y="996"/>
                  </a:lnTo>
                  <a:lnTo>
                    <a:pt x="1434" y="975"/>
                  </a:lnTo>
                  <a:lnTo>
                    <a:pt x="1420" y="961"/>
                  </a:lnTo>
                  <a:lnTo>
                    <a:pt x="1413" y="947"/>
                  </a:lnTo>
                  <a:lnTo>
                    <a:pt x="1393" y="947"/>
                  </a:lnTo>
                  <a:lnTo>
                    <a:pt x="1379" y="947"/>
                  </a:lnTo>
                  <a:lnTo>
                    <a:pt x="1358" y="947"/>
                  </a:lnTo>
                  <a:lnTo>
                    <a:pt x="1337" y="961"/>
                  </a:lnTo>
                  <a:lnTo>
                    <a:pt x="95" y="1675"/>
                  </a:lnTo>
                  <a:lnTo>
                    <a:pt x="95" y="1675"/>
                  </a:lnTo>
                  <a:lnTo>
                    <a:pt x="61" y="1709"/>
                  </a:lnTo>
                  <a:lnTo>
                    <a:pt x="27" y="1750"/>
                  </a:lnTo>
                  <a:lnTo>
                    <a:pt x="7" y="1798"/>
                  </a:lnTo>
                  <a:lnTo>
                    <a:pt x="0" y="1847"/>
                  </a:lnTo>
                  <a:lnTo>
                    <a:pt x="7" y="3274"/>
                  </a:lnTo>
                  <a:lnTo>
                    <a:pt x="7" y="3274"/>
                  </a:lnTo>
                  <a:lnTo>
                    <a:pt x="7" y="3294"/>
                  </a:lnTo>
                  <a:lnTo>
                    <a:pt x="13" y="3315"/>
                  </a:lnTo>
                  <a:lnTo>
                    <a:pt x="20" y="3328"/>
                  </a:lnTo>
                  <a:lnTo>
                    <a:pt x="34" y="3335"/>
                  </a:lnTo>
                  <a:lnTo>
                    <a:pt x="48" y="3342"/>
                  </a:lnTo>
                  <a:lnTo>
                    <a:pt x="61" y="3342"/>
                  </a:lnTo>
                  <a:lnTo>
                    <a:pt x="82" y="3335"/>
                  </a:lnTo>
                  <a:lnTo>
                    <a:pt x="102" y="3328"/>
                  </a:lnTo>
                  <a:lnTo>
                    <a:pt x="939" y="2848"/>
                  </a:lnTo>
                  <a:lnTo>
                    <a:pt x="939" y="2848"/>
                  </a:lnTo>
                  <a:lnTo>
                    <a:pt x="960" y="2834"/>
                  </a:lnTo>
                  <a:lnTo>
                    <a:pt x="980" y="2834"/>
                  </a:lnTo>
                  <a:lnTo>
                    <a:pt x="994" y="2834"/>
                  </a:lnTo>
                  <a:lnTo>
                    <a:pt x="1008" y="2841"/>
                  </a:lnTo>
                  <a:lnTo>
                    <a:pt x="1022" y="2848"/>
                  </a:lnTo>
                  <a:lnTo>
                    <a:pt x="1036" y="2861"/>
                  </a:lnTo>
                  <a:lnTo>
                    <a:pt x="1036" y="2882"/>
                  </a:lnTo>
                  <a:lnTo>
                    <a:pt x="1043" y="2903"/>
                  </a:lnTo>
                  <a:lnTo>
                    <a:pt x="1043" y="2903"/>
                  </a:lnTo>
                  <a:lnTo>
                    <a:pt x="1036" y="2951"/>
                  </a:lnTo>
                  <a:lnTo>
                    <a:pt x="1008" y="2999"/>
                  </a:lnTo>
                  <a:lnTo>
                    <a:pt x="980" y="3040"/>
                  </a:lnTo>
                  <a:lnTo>
                    <a:pt x="939" y="3075"/>
                  </a:lnTo>
                  <a:lnTo>
                    <a:pt x="102" y="3555"/>
                  </a:lnTo>
                  <a:lnTo>
                    <a:pt x="102" y="3555"/>
                  </a:lnTo>
                  <a:lnTo>
                    <a:pt x="68" y="3589"/>
                  </a:lnTo>
                  <a:lnTo>
                    <a:pt x="34" y="3631"/>
                  </a:lnTo>
                  <a:lnTo>
                    <a:pt x="13" y="3678"/>
                  </a:lnTo>
                  <a:lnTo>
                    <a:pt x="7" y="3726"/>
                  </a:lnTo>
                  <a:lnTo>
                    <a:pt x="7" y="5153"/>
                  </a:lnTo>
                  <a:lnTo>
                    <a:pt x="7" y="5153"/>
                  </a:lnTo>
                  <a:lnTo>
                    <a:pt x="13" y="5174"/>
                  </a:lnTo>
                  <a:lnTo>
                    <a:pt x="20" y="5195"/>
                  </a:lnTo>
                  <a:lnTo>
                    <a:pt x="27" y="5209"/>
                  </a:lnTo>
                  <a:lnTo>
                    <a:pt x="41" y="5216"/>
                  </a:lnTo>
                  <a:lnTo>
                    <a:pt x="54" y="5223"/>
                  </a:lnTo>
                  <a:lnTo>
                    <a:pt x="68" y="5223"/>
                  </a:lnTo>
                  <a:lnTo>
                    <a:pt x="88" y="5223"/>
                  </a:lnTo>
                  <a:lnTo>
                    <a:pt x="109" y="5209"/>
                  </a:lnTo>
                  <a:lnTo>
                    <a:pt x="1351" y="4495"/>
                  </a:lnTo>
                  <a:lnTo>
                    <a:pt x="1351" y="4495"/>
                  </a:lnTo>
                  <a:lnTo>
                    <a:pt x="1386" y="4460"/>
                  </a:lnTo>
                  <a:lnTo>
                    <a:pt x="1420" y="4419"/>
                  </a:lnTo>
                  <a:lnTo>
                    <a:pt x="1440" y="4371"/>
                  </a:lnTo>
                  <a:lnTo>
                    <a:pt x="1447" y="4324"/>
                  </a:lnTo>
                  <a:lnTo>
                    <a:pt x="1447" y="3281"/>
                  </a:lnTo>
                  <a:lnTo>
                    <a:pt x="1447" y="3281"/>
                  </a:lnTo>
                  <a:lnTo>
                    <a:pt x="1454" y="3232"/>
                  </a:lnTo>
                  <a:lnTo>
                    <a:pt x="1474" y="3184"/>
                  </a:lnTo>
                  <a:lnTo>
                    <a:pt x="1509" y="3143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64" y="3102"/>
                  </a:lnTo>
                  <a:lnTo>
                    <a:pt x="1585" y="3095"/>
                  </a:lnTo>
                  <a:lnTo>
                    <a:pt x="1598" y="3095"/>
                  </a:lnTo>
                  <a:lnTo>
                    <a:pt x="1612" y="3102"/>
                  </a:lnTo>
                  <a:lnTo>
                    <a:pt x="1626" y="3116"/>
                  </a:lnTo>
                  <a:lnTo>
                    <a:pt x="1632" y="3130"/>
                  </a:lnTo>
                  <a:lnTo>
                    <a:pt x="1639" y="3143"/>
                  </a:lnTo>
                  <a:lnTo>
                    <a:pt x="1646" y="3170"/>
                  </a:lnTo>
                  <a:lnTo>
                    <a:pt x="1646" y="4207"/>
                  </a:lnTo>
                  <a:lnTo>
                    <a:pt x="1646" y="4207"/>
                  </a:lnTo>
                  <a:lnTo>
                    <a:pt x="1646" y="4234"/>
                  </a:lnTo>
                  <a:lnTo>
                    <a:pt x="1653" y="4248"/>
                  </a:lnTo>
                  <a:lnTo>
                    <a:pt x="1666" y="4261"/>
                  </a:lnTo>
                  <a:lnTo>
                    <a:pt x="1673" y="4275"/>
                  </a:lnTo>
                  <a:lnTo>
                    <a:pt x="1687" y="4275"/>
                  </a:lnTo>
                  <a:lnTo>
                    <a:pt x="1708" y="4282"/>
                  </a:lnTo>
                  <a:lnTo>
                    <a:pt x="1729" y="4275"/>
                  </a:lnTo>
                  <a:lnTo>
                    <a:pt x="1742" y="4268"/>
                  </a:lnTo>
                  <a:lnTo>
                    <a:pt x="2984" y="3548"/>
                  </a:lnTo>
                  <a:lnTo>
                    <a:pt x="2984" y="3548"/>
                  </a:lnTo>
                  <a:lnTo>
                    <a:pt x="3025" y="3520"/>
                  </a:lnTo>
                  <a:lnTo>
                    <a:pt x="3059" y="3473"/>
                  </a:lnTo>
                  <a:lnTo>
                    <a:pt x="3080" y="3425"/>
                  </a:lnTo>
                  <a:lnTo>
                    <a:pt x="3087" y="3376"/>
                  </a:lnTo>
                  <a:lnTo>
                    <a:pt x="3080" y="1949"/>
                  </a:lnTo>
                  <a:lnTo>
                    <a:pt x="3080" y="1949"/>
                  </a:lnTo>
                  <a:lnTo>
                    <a:pt x="3080" y="1929"/>
                  </a:lnTo>
                  <a:lnTo>
                    <a:pt x="3073" y="1908"/>
                  </a:lnTo>
                  <a:lnTo>
                    <a:pt x="3066" y="1894"/>
                  </a:lnTo>
                  <a:lnTo>
                    <a:pt x="3052" y="1888"/>
                  </a:lnTo>
                  <a:lnTo>
                    <a:pt x="3039" y="1881"/>
                  </a:lnTo>
                  <a:lnTo>
                    <a:pt x="3018" y="1881"/>
                  </a:lnTo>
                  <a:lnTo>
                    <a:pt x="3005" y="1888"/>
                  </a:lnTo>
                  <a:lnTo>
                    <a:pt x="2984" y="1894"/>
                  </a:lnTo>
                  <a:lnTo>
                    <a:pt x="2147" y="2382"/>
                  </a:lnTo>
                  <a:lnTo>
                    <a:pt x="2147" y="2382"/>
                  </a:lnTo>
                  <a:lnTo>
                    <a:pt x="2126" y="2389"/>
                  </a:lnTo>
                  <a:lnTo>
                    <a:pt x="2106" y="2389"/>
                  </a:lnTo>
                  <a:lnTo>
                    <a:pt x="2092" y="2389"/>
                  </a:lnTo>
                  <a:lnTo>
                    <a:pt x="2072" y="2389"/>
                  </a:lnTo>
                  <a:lnTo>
                    <a:pt x="2065" y="2375"/>
                  </a:lnTo>
                  <a:lnTo>
                    <a:pt x="2051" y="2361"/>
                  </a:lnTo>
                  <a:lnTo>
                    <a:pt x="2044" y="2340"/>
                  </a:lnTo>
                  <a:lnTo>
                    <a:pt x="2044" y="2319"/>
                  </a:lnTo>
                  <a:lnTo>
                    <a:pt x="2044" y="2319"/>
                  </a:lnTo>
                  <a:lnTo>
                    <a:pt x="2051" y="2272"/>
                  </a:lnTo>
                  <a:lnTo>
                    <a:pt x="2072" y="2224"/>
                  </a:lnTo>
                  <a:lnTo>
                    <a:pt x="2106" y="2182"/>
                  </a:lnTo>
                  <a:lnTo>
                    <a:pt x="2147" y="2148"/>
                  </a:lnTo>
                  <a:lnTo>
                    <a:pt x="2984" y="1668"/>
                  </a:lnTo>
                  <a:lnTo>
                    <a:pt x="2984" y="1668"/>
                  </a:lnTo>
                  <a:lnTo>
                    <a:pt x="3018" y="1633"/>
                  </a:lnTo>
                  <a:lnTo>
                    <a:pt x="3052" y="1592"/>
                  </a:lnTo>
                  <a:lnTo>
                    <a:pt x="3073" y="1544"/>
                  </a:lnTo>
                  <a:lnTo>
                    <a:pt x="3080" y="1497"/>
                  </a:lnTo>
                  <a:lnTo>
                    <a:pt x="3073" y="69"/>
                  </a:lnTo>
                  <a:lnTo>
                    <a:pt x="3073" y="69"/>
                  </a:lnTo>
                  <a:lnTo>
                    <a:pt x="3073" y="48"/>
                  </a:lnTo>
                  <a:lnTo>
                    <a:pt x="3066" y="28"/>
                  </a:lnTo>
                  <a:lnTo>
                    <a:pt x="3059" y="14"/>
                  </a:lnTo>
                  <a:lnTo>
                    <a:pt x="3046" y="7"/>
                  </a:lnTo>
                  <a:lnTo>
                    <a:pt x="3032" y="0"/>
                  </a:lnTo>
                  <a:lnTo>
                    <a:pt x="3018" y="0"/>
                  </a:lnTo>
                  <a:lnTo>
                    <a:pt x="2998" y="0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18" name="Freeform 217">
              <a:extLst>
                <a:ext uri="{FF2B5EF4-FFF2-40B4-BE49-F238E27FC236}">
                  <a16:creationId xmlns:a16="http://schemas.microsoft.com/office/drawing/2014/main" id="{093383E9-5FDC-4A68-E5CA-4CEE5C40C621}"/>
                </a:ext>
              </a:extLst>
            </p:cNvPr>
            <p:cNvSpPr/>
            <p:nvPr/>
          </p:nvSpPr>
          <p:spPr>
            <a:xfrm>
              <a:off x="2514046" y="3799201"/>
              <a:ext cx="937933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8" h="5223">
                  <a:moveTo>
                    <a:pt x="2991" y="1675"/>
                  </a:moveTo>
                  <a:lnTo>
                    <a:pt x="1750" y="961"/>
                  </a:lnTo>
                  <a:lnTo>
                    <a:pt x="1750" y="961"/>
                  </a:lnTo>
                  <a:lnTo>
                    <a:pt x="1729" y="947"/>
                  </a:lnTo>
                  <a:lnTo>
                    <a:pt x="1709" y="947"/>
                  </a:lnTo>
                  <a:lnTo>
                    <a:pt x="1695" y="947"/>
                  </a:lnTo>
                  <a:lnTo>
                    <a:pt x="1681" y="947"/>
                  </a:lnTo>
                  <a:lnTo>
                    <a:pt x="1667" y="961"/>
                  </a:lnTo>
                  <a:lnTo>
                    <a:pt x="1660" y="975"/>
                  </a:lnTo>
                  <a:lnTo>
                    <a:pt x="1653" y="996"/>
                  </a:lnTo>
                  <a:lnTo>
                    <a:pt x="1646" y="1016"/>
                  </a:lnTo>
                  <a:lnTo>
                    <a:pt x="1646" y="2093"/>
                  </a:lnTo>
                  <a:lnTo>
                    <a:pt x="1646" y="2093"/>
                  </a:lnTo>
                  <a:lnTo>
                    <a:pt x="1646" y="2114"/>
                  </a:lnTo>
                  <a:lnTo>
                    <a:pt x="1640" y="2127"/>
                  </a:lnTo>
                  <a:lnTo>
                    <a:pt x="1626" y="2148"/>
                  </a:lnTo>
                  <a:lnTo>
                    <a:pt x="1619" y="2155"/>
                  </a:lnTo>
                  <a:lnTo>
                    <a:pt x="1606" y="2162"/>
                  </a:lnTo>
                  <a:lnTo>
                    <a:pt x="1585" y="2162"/>
                  </a:lnTo>
                  <a:lnTo>
                    <a:pt x="1565" y="2155"/>
                  </a:lnTo>
                  <a:lnTo>
                    <a:pt x="1551" y="2148"/>
                  </a:lnTo>
                  <a:lnTo>
                    <a:pt x="1551" y="2148"/>
                  </a:lnTo>
                  <a:lnTo>
                    <a:pt x="1510" y="2114"/>
                  </a:lnTo>
                  <a:lnTo>
                    <a:pt x="1475" y="2073"/>
                  </a:lnTo>
                  <a:lnTo>
                    <a:pt x="1454" y="2025"/>
                  </a:lnTo>
                  <a:lnTo>
                    <a:pt x="1448" y="1976"/>
                  </a:lnTo>
                  <a:lnTo>
                    <a:pt x="1454" y="899"/>
                  </a:lnTo>
                  <a:lnTo>
                    <a:pt x="1454" y="899"/>
                  </a:lnTo>
                  <a:lnTo>
                    <a:pt x="1441" y="851"/>
                  </a:lnTo>
                  <a:lnTo>
                    <a:pt x="1420" y="804"/>
                  </a:lnTo>
                  <a:lnTo>
                    <a:pt x="1393" y="762"/>
                  </a:lnTo>
                  <a:lnTo>
                    <a:pt x="1352" y="728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89" y="0"/>
                  </a:lnTo>
                  <a:lnTo>
                    <a:pt x="75" y="0"/>
                  </a:lnTo>
                  <a:lnTo>
                    <a:pt x="55" y="0"/>
                  </a:lnTo>
                  <a:lnTo>
                    <a:pt x="41" y="7"/>
                  </a:lnTo>
                  <a:lnTo>
                    <a:pt x="28" y="14"/>
                  </a:lnTo>
                  <a:lnTo>
                    <a:pt x="21" y="28"/>
                  </a:lnTo>
                  <a:lnTo>
                    <a:pt x="14" y="48"/>
                  </a:lnTo>
                  <a:lnTo>
                    <a:pt x="14" y="69"/>
                  </a:lnTo>
                  <a:lnTo>
                    <a:pt x="7" y="1497"/>
                  </a:lnTo>
                  <a:lnTo>
                    <a:pt x="7" y="1497"/>
                  </a:lnTo>
                  <a:lnTo>
                    <a:pt x="14" y="1544"/>
                  </a:lnTo>
                  <a:lnTo>
                    <a:pt x="34" y="1592"/>
                  </a:lnTo>
                  <a:lnTo>
                    <a:pt x="68" y="1633"/>
                  </a:lnTo>
                  <a:lnTo>
                    <a:pt x="110" y="1668"/>
                  </a:lnTo>
                  <a:lnTo>
                    <a:pt x="947" y="2148"/>
                  </a:lnTo>
                  <a:lnTo>
                    <a:pt x="947" y="2148"/>
                  </a:lnTo>
                  <a:lnTo>
                    <a:pt x="981" y="2182"/>
                  </a:lnTo>
                  <a:lnTo>
                    <a:pt x="1016" y="2224"/>
                  </a:lnTo>
                  <a:lnTo>
                    <a:pt x="1036" y="2272"/>
                  </a:lnTo>
                  <a:lnTo>
                    <a:pt x="1043" y="2319"/>
                  </a:lnTo>
                  <a:lnTo>
                    <a:pt x="1043" y="2319"/>
                  </a:lnTo>
                  <a:lnTo>
                    <a:pt x="1043" y="2340"/>
                  </a:lnTo>
                  <a:lnTo>
                    <a:pt x="1036" y="2361"/>
                  </a:lnTo>
                  <a:lnTo>
                    <a:pt x="1030" y="2375"/>
                  </a:lnTo>
                  <a:lnTo>
                    <a:pt x="1016" y="2389"/>
                  </a:lnTo>
                  <a:lnTo>
                    <a:pt x="1002" y="2389"/>
                  </a:lnTo>
                  <a:lnTo>
                    <a:pt x="981" y="2389"/>
                  </a:lnTo>
                  <a:lnTo>
                    <a:pt x="967" y="2389"/>
                  </a:lnTo>
                  <a:lnTo>
                    <a:pt x="947" y="2382"/>
                  </a:lnTo>
                  <a:lnTo>
                    <a:pt x="103" y="1894"/>
                  </a:lnTo>
                  <a:lnTo>
                    <a:pt x="103" y="1894"/>
                  </a:lnTo>
                  <a:lnTo>
                    <a:pt x="89" y="1888"/>
                  </a:lnTo>
                  <a:lnTo>
                    <a:pt x="68" y="1881"/>
                  </a:lnTo>
                  <a:lnTo>
                    <a:pt x="48" y="1881"/>
                  </a:lnTo>
                  <a:lnTo>
                    <a:pt x="34" y="1888"/>
                  </a:lnTo>
                  <a:lnTo>
                    <a:pt x="21" y="1894"/>
                  </a:lnTo>
                  <a:lnTo>
                    <a:pt x="14" y="1908"/>
                  </a:lnTo>
                  <a:lnTo>
                    <a:pt x="7" y="1929"/>
                  </a:lnTo>
                  <a:lnTo>
                    <a:pt x="7" y="1949"/>
                  </a:lnTo>
                  <a:lnTo>
                    <a:pt x="0" y="3376"/>
                  </a:lnTo>
                  <a:lnTo>
                    <a:pt x="0" y="3376"/>
                  </a:lnTo>
                  <a:lnTo>
                    <a:pt x="14" y="3425"/>
                  </a:lnTo>
                  <a:lnTo>
                    <a:pt x="34" y="3473"/>
                  </a:lnTo>
                  <a:lnTo>
                    <a:pt x="62" y="3520"/>
                  </a:lnTo>
                  <a:lnTo>
                    <a:pt x="103" y="3548"/>
                  </a:lnTo>
                  <a:lnTo>
                    <a:pt x="1345" y="4268"/>
                  </a:lnTo>
                  <a:lnTo>
                    <a:pt x="1345" y="4268"/>
                  </a:lnTo>
                  <a:lnTo>
                    <a:pt x="1366" y="4275"/>
                  </a:lnTo>
                  <a:lnTo>
                    <a:pt x="1379" y="4282"/>
                  </a:lnTo>
                  <a:lnTo>
                    <a:pt x="1400" y="4275"/>
                  </a:lnTo>
                  <a:lnTo>
                    <a:pt x="1414" y="4275"/>
                  </a:lnTo>
                  <a:lnTo>
                    <a:pt x="1427" y="4261"/>
                  </a:lnTo>
                  <a:lnTo>
                    <a:pt x="1434" y="4248"/>
                  </a:lnTo>
                  <a:lnTo>
                    <a:pt x="1441" y="4234"/>
                  </a:lnTo>
                  <a:lnTo>
                    <a:pt x="1441" y="4207"/>
                  </a:lnTo>
                  <a:lnTo>
                    <a:pt x="1448" y="3170"/>
                  </a:lnTo>
                  <a:lnTo>
                    <a:pt x="1448" y="3170"/>
                  </a:lnTo>
                  <a:lnTo>
                    <a:pt x="1448" y="3143"/>
                  </a:lnTo>
                  <a:lnTo>
                    <a:pt x="1454" y="3130"/>
                  </a:lnTo>
                  <a:lnTo>
                    <a:pt x="1461" y="3116"/>
                  </a:lnTo>
                  <a:lnTo>
                    <a:pt x="1475" y="3102"/>
                  </a:lnTo>
                  <a:lnTo>
                    <a:pt x="1489" y="3095"/>
                  </a:lnTo>
                  <a:lnTo>
                    <a:pt x="1510" y="3095"/>
                  </a:lnTo>
                  <a:lnTo>
                    <a:pt x="1524" y="3102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85" y="3143"/>
                  </a:lnTo>
                  <a:lnTo>
                    <a:pt x="1612" y="3184"/>
                  </a:lnTo>
                  <a:lnTo>
                    <a:pt x="1633" y="3232"/>
                  </a:lnTo>
                  <a:lnTo>
                    <a:pt x="1640" y="3281"/>
                  </a:lnTo>
                  <a:lnTo>
                    <a:pt x="1640" y="4324"/>
                  </a:lnTo>
                  <a:lnTo>
                    <a:pt x="1640" y="4324"/>
                  </a:lnTo>
                  <a:lnTo>
                    <a:pt x="1646" y="4371"/>
                  </a:lnTo>
                  <a:lnTo>
                    <a:pt x="1667" y="4419"/>
                  </a:lnTo>
                  <a:lnTo>
                    <a:pt x="1702" y="4460"/>
                  </a:lnTo>
                  <a:lnTo>
                    <a:pt x="1736" y="4495"/>
                  </a:lnTo>
                  <a:lnTo>
                    <a:pt x="2978" y="5209"/>
                  </a:lnTo>
                  <a:lnTo>
                    <a:pt x="2978" y="5209"/>
                  </a:lnTo>
                  <a:lnTo>
                    <a:pt x="2998" y="5223"/>
                  </a:lnTo>
                  <a:lnTo>
                    <a:pt x="3019" y="5223"/>
                  </a:lnTo>
                  <a:lnTo>
                    <a:pt x="3032" y="5223"/>
                  </a:lnTo>
                  <a:lnTo>
                    <a:pt x="3053" y="5216"/>
                  </a:lnTo>
                  <a:lnTo>
                    <a:pt x="3060" y="5209"/>
                  </a:lnTo>
                  <a:lnTo>
                    <a:pt x="3074" y="5195"/>
                  </a:lnTo>
                  <a:lnTo>
                    <a:pt x="3081" y="5174"/>
                  </a:lnTo>
                  <a:lnTo>
                    <a:pt x="3081" y="5153"/>
                  </a:lnTo>
                  <a:lnTo>
                    <a:pt x="3081" y="3726"/>
                  </a:lnTo>
                  <a:lnTo>
                    <a:pt x="3081" y="3726"/>
                  </a:lnTo>
                  <a:lnTo>
                    <a:pt x="3074" y="3678"/>
                  </a:lnTo>
                  <a:lnTo>
                    <a:pt x="3053" y="3631"/>
                  </a:lnTo>
                  <a:lnTo>
                    <a:pt x="3026" y="3589"/>
                  </a:lnTo>
                  <a:lnTo>
                    <a:pt x="2985" y="3555"/>
                  </a:lnTo>
                  <a:lnTo>
                    <a:pt x="2147" y="3075"/>
                  </a:lnTo>
                  <a:lnTo>
                    <a:pt x="2147" y="3075"/>
                  </a:lnTo>
                  <a:lnTo>
                    <a:pt x="2107" y="3040"/>
                  </a:lnTo>
                  <a:lnTo>
                    <a:pt x="2079" y="2999"/>
                  </a:lnTo>
                  <a:lnTo>
                    <a:pt x="2059" y="2951"/>
                  </a:lnTo>
                  <a:lnTo>
                    <a:pt x="2052" y="2903"/>
                  </a:lnTo>
                  <a:lnTo>
                    <a:pt x="2052" y="2903"/>
                  </a:lnTo>
                  <a:lnTo>
                    <a:pt x="2052" y="2882"/>
                  </a:lnTo>
                  <a:lnTo>
                    <a:pt x="2059" y="2861"/>
                  </a:lnTo>
                  <a:lnTo>
                    <a:pt x="2066" y="2848"/>
                  </a:lnTo>
                  <a:lnTo>
                    <a:pt x="2079" y="2841"/>
                  </a:lnTo>
                  <a:lnTo>
                    <a:pt x="2093" y="2834"/>
                  </a:lnTo>
                  <a:lnTo>
                    <a:pt x="2107" y="2834"/>
                  </a:lnTo>
                  <a:lnTo>
                    <a:pt x="2127" y="2834"/>
                  </a:lnTo>
                  <a:lnTo>
                    <a:pt x="2147" y="2848"/>
                  </a:lnTo>
                  <a:lnTo>
                    <a:pt x="2985" y="3328"/>
                  </a:lnTo>
                  <a:lnTo>
                    <a:pt x="2985" y="3328"/>
                  </a:lnTo>
                  <a:lnTo>
                    <a:pt x="3005" y="3335"/>
                  </a:lnTo>
                  <a:lnTo>
                    <a:pt x="3026" y="3342"/>
                  </a:lnTo>
                  <a:lnTo>
                    <a:pt x="3039" y="3342"/>
                  </a:lnTo>
                  <a:lnTo>
                    <a:pt x="3053" y="3335"/>
                  </a:lnTo>
                  <a:lnTo>
                    <a:pt x="3067" y="3328"/>
                  </a:lnTo>
                  <a:lnTo>
                    <a:pt x="3081" y="3315"/>
                  </a:lnTo>
                  <a:lnTo>
                    <a:pt x="3081" y="3294"/>
                  </a:lnTo>
                  <a:lnTo>
                    <a:pt x="3088" y="3274"/>
                  </a:lnTo>
                  <a:lnTo>
                    <a:pt x="3088" y="1847"/>
                  </a:lnTo>
                  <a:lnTo>
                    <a:pt x="3088" y="1847"/>
                  </a:lnTo>
                  <a:lnTo>
                    <a:pt x="3081" y="1798"/>
                  </a:lnTo>
                  <a:lnTo>
                    <a:pt x="3060" y="1750"/>
                  </a:lnTo>
                  <a:lnTo>
                    <a:pt x="3026" y="1709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19" name="Freeform 218">
              <a:extLst>
                <a:ext uri="{FF2B5EF4-FFF2-40B4-BE49-F238E27FC236}">
                  <a16:creationId xmlns:a16="http://schemas.microsoft.com/office/drawing/2014/main" id="{16FE8FBF-225C-FE3C-F16B-057398D94FDA}"/>
                </a:ext>
              </a:extLst>
            </p:cNvPr>
            <p:cNvSpPr/>
            <p:nvPr/>
          </p:nvSpPr>
          <p:spPr>
            <a:xfrm>
              <a:off x="1563655" y="4935234"/>
              <a:ext cx="1827557" cy="1060985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016" h="3493">
                  <a:moveTo>
                    <a:pt x="5975" y="1688"/>
                  </a:moveTo>
                  <a:lnTo>
                    <a:pt x="4734" y="975"/>
                  </a:lnTo>
                  <a:lnTo>
                    <a:pt x="4734" y="975"/>
                  </a:lnTo>
                  <a:lnTo>
                    <a:pt x="4693" y="954"/>
                  </a:lnTo>
                  <a:lnTo>
                    <a:pt x="4638" y="947"/>
                  </a:lnTo>
                  <a:lnTo>
                    <a:pt x="4582" y="954"/>
                  </a:lnTo>
                  <a:lnTo>
                    <a:pt x="4542" y="975"/>
                  </a:lnTo>
                  <a:lnTo>
                    <a:pt x="3609" y="1517"/>
                  </a:lnTo>
                  <a:lnTo>
                    <a:pt x="3609" y="1517"/>
                  </a:lnTo>
                  <a:lnTo>
                    <a:pt x="3560" y="1530"/>
                  </a:lnTo>
                  <a:lnTo>
                    <a:pt x="3505" y="1537"/>
                  </a:lnTo>
                  <a:lnTo>
                    <a:pt x="3458" y="1530"/>
                  </a:lnTo>
                  <a:lnTo>
                    <a:pt x="3409" y="1517"/>
                  </a:lnTo>
                  <a:lnTo>
                    <a:pt x="3409" y="1517"/>
                  </a:lnTo>
                  <a:lnTo>
                    <a:pt x="3388" y="1503"/>
                  </a:lnTo>
                  <a:lnTo>
                    <a:pt x="3382" y="1489"/>
                  </a:lnTo>
                  <a:lnTo>
                    <a:pt x="3368" y="1469"/>
                  </a:lnTo>
                  <a:lnTo>
                    <a:pt x="3368" y="1455"/>
                  </a:lnTo>
                  <a:lnTo>
                    <a:pt x="3368" y="1441"/>
                  </a:lnTo>
                  <a:lnTo>
                    <a:pt x="3382" y="1427"/>
                  </a:lnTo>
                  <a:lnTo>
                    <a:pt x="3388" y="1413"/>
                  </a:lnTo>
                  <a:lnTo>
                    <a:pt x="3409" y="1400"/>
                  </a:lnTo>
                  <a:lnTo>
                    <a:pt x="4343" y="858"/>
                  </a:lnTo>
                  <a:lnTo>
                    <a:pt x="4343" y="858"/>
                  </a:lnTo>
                  <a:lnTo>
                    <a:pt x="4356" y="844"/>
                  </a:lnTo>
                  <a:lnTo>
                    <a:pt x="4370" y="830"/>
                  </a:lnTo>
                  <a:lnTo>
                    <a:pt x="4377" y="817"/>
                  </a:lnTo>
                  <a:lnTo>
                    <a:pt x="4384" y="803"/>
                  </a:lnTo>
                  <a:lnTo>
                    <a:pt x="4377" y="783"/>
                  </a:lnTo>
                  <a:lnTo>
                    <a:pt x="4370" y="769"/>
                  </a:lnTo>
                  <a:lnTo>
                    <a:pt x="4356" y="755"/>
                  </a:lnTo>
                  <a:lnTo>
                    <a:pt x="4343" y="741"/>
                  </a:lnTo>
                  <a:lnTo>
                    <a:pt x="3101" y="27"/>
                  </a:lnTo>
                  <a:lnTo>
                    <a:pt x="3101" y="27"/>
                  </a:lnTo>
                  <a:lnTo>
                    <a:pt x="3052" y="7"/>
                  </a:lnTo>
                  <a:lnTo>
                    <a:pt x="2998" y="0"/>
                  </a:lnTo>
                  <a:lnTo>
                    <a:pt x="2950" y="7"/>
                  </a:lnTo>
                  <a:lnTo>
                    <a:pt x="2902" y="27"/>
                  </a:lnTo>
                  <a:lnTo>
                    <a:pt x="1667" y="741"/>
                  </a:lnTo>
                  <a:lnTo>
                    <a:pt x="1667" y="741"/>
                  </a:lnTo>
                  <a:lnTo>
                    <a:pt x="1646" y="755"/>
                  </a:lnTo>
                  <a:lnTo>
                    <a:pt x="1639" y="769"/>
                  </a:lnTo>
                  <a:lnTo>
                    <a:pt x="1625" y="783"/>
                  </a:lnTo>
                  <a:lnTo>
                    <a:pt x="1625" y="803"/>
                  </a:lnTo>
                  <a:lnTo>
                    <a:pt x="1625" y="817"/>
                  </a:lnTo>
                  <a:lnTo>
                    <a:pt x="1639" y="830"/>
                  </a:lnTo>
                  <a:lnTo>
                    <a:pt x="1646" y="844"/>
                  </a:lnTo>
                  <a:lnTo>
                    <a:pt x="1667" y="858"/>
                  </a:lnTo>
                  <a:lnTo>
                    <a:pt x="2504" y="1345"/>
                  </a:lnTo>
                  <a:lnTo>
                    <a:pt x="2504" y="1345"/>
                  </a:lnTo>
                  <a:lnTo>
                    <a:pt x="2524" y="1352"/>
                  </a:lnTo>
                  <a:lnTo>
                    <a:pt x="2538" y="1366"/>
                  </a:lnTo>
                  <a:lnTo>
                    <a:pt x="2545" y="1386"/>
                  </a:lnTo>
                  <a:lnTo>
                    <a:pt x="2545" y="1400"/>
                  </a:lnTo>
                  <a:lnTo>
                    <a:pt x="2545" y="1413"/>
                  </a:lnTo>
                  <a:lnTo>
                    <a:pt x="2538" y="1427"/>
                  </a:lnTo>
                  <a:lnTo>
                    <a:pt x="2524" y="1441"/>
                  </a:lnTo>
                  <a:lnTo>
                    <a:pt x="2504" y="1455"/>
                  </a:lnTo>
                  <a:lnTo>
                    <a:pt x="2504" y="1455"/>
                  </a:lnTo>
                  <a:lnTo>
                    <a:pt x="2463" y="1476"/>
                  </a:lnTo>
                  <a:lnTo>
                    <a:pt x="2408" y="1483"/>
                  </a:lnTo>
                  <a:lnTo>
                    <a:pt x="2352" y="1476"/>
                  </a:lnTo>
                  <a:lnTo>
                    <a:pt x="2311" y="1455"/>
                  </a:lnTo>
                  <a:lnTo>
                    <a:pt x="1467" y="975"/>
                  </a:lnTo>
                  <a:lnTo>
                    <a:pt x="1467" y="975"/>
                  </a:lnTo>
                  <a:lnTo>
                    <a:pt x="1427" y="954"/>
                  </a:lnTo>
                  <a:lnTo>
                    <a:pt x="1372" y="947"/>
                  </a:lnTo>
                  <a:lnTo>
                    <a:pt x="1317" y="954"/>
                  </a:lnTo>
                  <a:lnTo>
                    <a:pt x="1275" y="975"/>
                  </a:lnTo>
                  <a:lnTo>
                    <a:pt x="41" y="1688"/>
                  </a:lnTo>
                  <a:lnTo>
                    <a:pt x="41" y="1688"/>
                  </a:lnTo>
                  <a:lnTo>
                    <a:pt x="20" y="1702"/>
                  </a:lnTo>
                  <a:lnTo>
                    <a:pt x="6" y="1715"/>
                  </a:lnTo>
                  <a:lnTo>
                    <a:pt x="0" y="1729"/>
                  </a:lnTo>
                  <a:lnTo>
                    <a:pt x="0" y="1750"/>
                  </a:lnTo>
                  <a:lnTo>
                    <a:pt x="0" y="1763"/>
                  </a:lnTo>
                  <a:lnTo>
                    <a:pt x="13" y="1777"/>
                  </a:lnTo>
                  <a:lnTo>
                    <a:pt x="20" y="1791"/>
                  </a:lnTo>
                  <a:lnTo>
                    <a:pt x="41" y="1805"/>
                  </a:lnTo>
                  <a:lnTo>
                    <a:pt x="1282" y="2519"/>
                  </a:lnTo>
                  <a:lnTo>
                    <a:pt x="1282" y="2519"/>
                  </a:lnTo>
                  <a:lnTo>
                    <a:pt x="1331" y="2539"/>
                  </a:lnTo>
                  <a:lnTo>
                    <a:pt x="1379" y="2546"/>
                  </a:lnTo>
                  <a:lnTo>
                    <a:pt x="1433" y="2539"/>
                  </a:lnTo>
                  <a:lnTo>
                    <a:pt x="1481" y="2519"/>
                  </a:lnTo>
                  <a:lnTo>
                    <a:pt x="2380" y="1997"/>
                  </a:lnTo>
                  <a:lnTo>
                    <a:pt x="2380" y="1997"/>
                  </a:lnTo>
                  <a:lnTo>
                    <a:pt x="2428" y="1976"/>
                  </a:lnTo>
                  <a:lnTo>
                    <a:pt x="2476" y="1976"/>
                  </a:lnTo>
                  <a:lnTo>
                    <a:pt x="2531" y="1976"/>
                  </a:lnTo>
                  <a:lnTo>
                    <a:pt x="2580" y="1997"/>
                  </a:lnTo>
                  <a:lnTo>
                    <a:pt x="2580" y="1997"/>
                  </a:lnTo>
                  <a:lnTo>
                    <a:pt x="2593" y="2011"/>
                  </a:lnTo>
                  <a:lnTo>
                    <a:pt x="2607" y="2025"/>
                  </a:lnTo>
                  <a:lnTo>
                    <a:pt x="2614" y="2038"/>
                  </a:lnTo>
                  <a:lnTo>
                    <a:pt x="2620" y="2052"/>
                  </a:lnTo>
                  <a:lnTo>
                    <a:pt x="2614" y="2072"/>
                  </a:lnTo>
                  <a:lnTo>
                    <a:pt x="2607" y="2086"/>
                  </a:lnTo>
                  <a:lnTo>
                    <a:pt x="2593" y="2100"/>
                  </a:lnTo>
                  <a:lnTo>
                    <a:pt x="2580" y="2113"/>
                  </a:lnTo>
                  <a:lnTo>
                    <a:pt x="1680" y="2635"/>
                  </a:lnTo>
                  <a:lnTo>
                    <a:pt x="1680" y="2635"/>
                  </a:lnTo>
                  <a:lnTo>
                    <a:pt x="1660" y="2648"/>
                  </a:lnTo>
                  <a:lnTo>
                    <a:pt x="1646" y="2662"/>
                  </a:lnTo>
                  <a:lnTo>
                    <a:pt x="1639" y="2676"/>
                  </a:lnTo>
                  <a:lnTo>
                    <a:pt x="1639" y="2690"/>
                  </a:lnTo>
                  <a:lnTo>
                    <a:pt x="1639" y="2711"/>
                  </a:lnTo>
                  <a:lnTo>
                    <a:pt x="1646" y="2724"/>
                  </a:lnTo>
                  <a:lnTo>
                    <a:pt x="1660" y="2738"/>
                  </a:lnTo>
                  <a:lnTo>
                    <a:pt x="1680" y="2752"/>
                  </a:lnTo>
                  <a:lnTo>
                    <a:pt x="2923" y="3465"/>
                  </a:lnTo>
                  <a:lnTo>
                    <a:pt x="2923" y="3465"/>
                  </a:lnTo>
                  <a:lnTo>
                    <a:pt x="2964" y="3486"/>
                  </a:lnTo>
                  <a:lnTo>
                    <a:pt x="3018" y="3493"/>
                  </a:lnTo>
                  <a:lnTo>
                    <a:pt x="3073" y="3486"/>
                  </a:lnTo>
                  <a:lnTo>
                    <a:pt x="3115" y="3465"/>
                  </a:lnTo>
                  <a:lnTo>
                    <a:pt x="4350" y="2752"/>
                  </a:lnTo>
                  <a:lnTo>
                    <a:pt x="4350" y="2752"/>
                  </a:lnTo>
                  <a:lnTo>
                    <a:pt x="4370" y="2738"/>
                  </a:lnTo>
                  <a:lnTo>
                    <a:pt x="4384" y="2724"/>
                  </a:lnTo>
                  <a:lnTo>
                    <a:pt x="4390" y="2711"/>
                  </a:lnTo>
                  <a:lnTo>
                    <a:pt x="4390" y="2690"/>
                  </a:lnTo>
                  <a:lnTo>
                    <a:pt x="4390" y="2676"/>
                  </a:lnTo>
                  <a:lnTo>
                    <a:pt x="4384" y="2662"/>
                  </a:lnTo>
                  <a:lnTo>
                    <a:pt x="4370" y="2648"/>
                  </a:lnTo>
                  <a:lnTo>
                    <a:pt x="4350" y="2635"/>
                  </a:lnTo>
                  <a:lnTo>
                    <a:pt x="3512" y="2148"/>
                  </a:lnTo>
                  <a:lnTo>
                    <a:pt x="3512" y="2148"/>
                  </a:lnTo>
                  <a:lnTo>
                    <a:pt x="3492" y="2141"/>
                  </a:lnTo>
                  <a:lnTo>
                    <a:pt x="3478" y="2127"/>
                  </a:lnTo>
                  <a:lnTo>
                    <a:pt x="3471" y="2106"/>
                  </a:lnTo>
                  <a:lnTo>
                    <a:pt x="3471" y="2093"/>
                  </a:lnTo>
                  <a:lnTo>
                    <a:pt x="3471" y="2079"/>
                  </a:lnTo>
                  <a:lnTo>
                    <a:pt x="3478" y="2065"/>
                  </a:lnTo>
                  <a:lnTo>
                    <a:pt x="3492" y="2052"/>
                  </a:lnTo>
                  <a:lnTo>
                    <a:pt x="3512" y="2038"/>
                  </a:lnTo>
                  <a:lnTo>
                    <a:pt x="3512" y="2038"/>
                  </a:lnTo>
                  <a:lnTo>
                    <a:pt x="3560" y="2018"/>
                  </a:lnTo>
                  <a:lnTo>
                    <a:pt x="3609" y="2011"/>
                  </a:lnTo>
                  <a:lnTo>
                    <a:pt x="3663" y="2018"/>
                  </a:lnTo>
                  <a:lnTo>
                    <a:pt x="3711" y="2038"/>
                  </a:lnTo>
                  <a:lnTo>
                    <a:pt x="4548" y="2519"/>
                  </a:lnTo>
                  <a:lnTo>
                    <a:pt x="4548" y="2519"/>
                  </a:lnTo>
                  <a:lnTo>
                    <a:pt x="4596" y="2539"/>
                  </a:lnTo>
                  <a:lnTo>
                    <a:pt x="4645" y="2546"/>
                  </a:lnTo>
                  <a:lnTo>
                    <a:pt x="4699" y="2539"/>
                  </a:lnTo>
                  <a:lnTo>
                    <a:pt x="4747" y="2519"/>
                  </a:lnTo>
                  <a:lnTo>
                    <a:pt x="5975" y="1805"/>
                  </a:lnTo>
                  <a:lnTo>
                    <a:pt x="5975" y="1805"/>
                  </a:lnTo>
                  <a:lnTo>
                    <a:pt x="5996" y="1791"/>
                  </a:lnTo>
                  <a:lnTo>
                    <a:pt x="6009" y="1777"/>
                  </a:lnTo>
                  <a:lnTo>
                    <a:pt x="6016" y="1763"/>
                  </a:lnTo>
                  <a:lnTo>
                    <a:pt x="6016" y="1750"/>
                  </a:lnTo>
                  <a:lnTo>
                    <a:pt x="6016" y="1729"/>
                  </a:lnTo>
                  <a:lnTo>
                    <a:pt x="6009" y="1715"/>
                  </a:lnTo>
                  <a:lnTo>
                    <a:pt x="5996" y="1702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8682743D-D225-A1DC-E342-C6A42FC3121A}"/>
              </a:ext>
            </a:extLst>
          </p:cNvPr>
          <p:cNvGrpSpPr/>
          <p:nvPr userDrawn="1"/>
        </p:nvGrpSpPr>
        <p:grpSpPr>
          <a:xfrm>
            <a:off x="5585995" y="930579"/>
            <a:ext cx="2023834" cy="2338604"/>
            <a:chOff x="1465517" y="3722331"/>
            <a:chExt cx="2023834" cy="2338604"/>
          </a:xfrm>
        </p:grpSpPr>
        <p:sp>
          <p:nvSpPr>
            <p:cNvPr id="206" name="Freeform 205">
              <a:extLst>
                <a:ext uri="{FF2B5EF4-FFF2-40B4-BE49-F238E27FC236}">
                  <a16:creationId xmlns:a16="http://schemas.microsoft.com/office/drawing/2014/main" id="{448024C6-38F9-F454-DAB0-E9B6BB48D614}"/>
                </a:ext>
              </a:extLst>
            </p:cNvPr>
            <p:cNvSpPr/>
            <p:nvPr/>
          </p:nvSpPr>
          <p:spPr>
            <a:xfrm>
              <a:off x="1465517" y="3722331"/>
              <a:ext cx="2023834" cy="2338604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662" h="7698">
                  <a:moveTo>
                    <a:pt x="3334" y="0"/>
                  </a:moveTo>
                  <a:lnTo>
                    <a:pt x="0" y="1928"/>
                  </a:lnTo>
                  <a:lnTo>
                    <a:pt x="0" y="5777"/>
                  </a:lnTo>
                  <a:lnTo>
                    <a:pt x="3334" y="7698"/>
                  </a:lnTo>
                  <a:lnTo>
                    <a:pt x="6662" y="5777"/>
                  </a:lnTo>
                  <a:lnTo>
                    <a:pt x="6662" y="1928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07" name="Freeform 206">
              <a:extLst>
                <a:ext uri="{FF2B5EF4-FFF2-40B4-BE49-F238E27FC236}">
                  <a16:creationId xmlns:a16="http://schemas.microsoft.com/office/drawing/2014/main" id="{606DD687-E28D-85C3-FF7F-B3786D7412D5}"/>
                </a:ext>
              </a:extLst>
            </p:cNvPr>
            <p:cNvSpPr/>
            <p:nvPr/>
          </p:nvSpPr>
          <p:spPr>
            <a:xfrm>
              <a:off x="1503192" y="3799201"/>
              <a:ext cx="937630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7" h="5223">
                  <a:moveTo>
                    <a:pt x="2977" y="14"/>
                  </a:moveTo>
                  <a:lnTo>
                    <a:pt x="1736" y="728"/>
                  </a:lnTo>
                  <a:lnTo>
                    <a:pt x="1736" y="728"/>
                  </a:lnTo>
                  <a:lnTo>
                    <a:pt x="1694" y="762"/>
                  </a:lnTo>
                  <a:lnTo>
                    <a:pt x="1666" y="804"/>
                  </a:lnTo>
                  <a:lnTo>
                    <a:pt x="1646" y="851"/>
                  </a:lnTo>
                  <a:lnTo>
                    <a:pt x="1639" y="899"/>
                  </a:lnTo>
                  <a:lnTo>
                    <a:pt x="1639" y="1976"/>
                  </a:lnTo>
                  <a:lnTo>
                    <a:pt x="1639" y="1976"/>
                  </a:lnTo>
                  <a:lnTo>
                    <a:pt x="1632" y="2025"/>
                  </a:lnTo>
                  <a:lnTo>
                    <a:pt x="1612" y="2073"/>
                  </a:lnTo>
                  <a:lnTo>
                    <a:pt x="1578" y="2114"/>
                  </a:lnTo>
                  <a:lnTo>
                    <a:pt x="1544" y="2148"/>
                  </a:lnTo>
                  <a:lnTo>
                    <a:pt x="1544" y="2148"/>
                  </a:lnTo>
                  <a:lnTo>
                    <a:pt x="1523" y="2155"/>
                  </a:lnTo>
                  <a:lnTo>
                    <a:pt x="1502" y="2162"/>
                  </a:lnTo>
                  <a:lnTo>
                    <a:pt x="1488" y="2162"/>
                  </a:lnTo>
                  <a:lnTo>
                    <a:pt x="1474" y="2155"/>
                  </a:lnTo>
                  <a:lnTo>
                    <a:pt x="1461" y="2148"/>
                  </a:lnTo>
                  <a:lnTo>
                    <a:pt x="1447" y="2127"/>
                  </a:lnTo>
                  <a:lnTo>
                    <a:pt x="1447" y="2114"/>
                  </a:lnTo>
                  <a:lnTo>
                    <a:pt x="1440" y="2093"/>
                  </a:lnTo>
                  <a:lnTo>
                    <a:pt x="1440" y="1016"/>
                  </a:lnTo>
                  <a:lnTo>
                    <a:pt x="1440" y="1016"/>
                  </a:lnTo>
                  <a:lnTo>
                    <a:pt x="1440" y="996"/>
                  </a:lnTo>
                  <a:lnTo>
                    <a:pt x="1434" y="975"/>
                  </a:lnTo>
                  <a:lnTo>
                    <a:pt x="1420" y="961"/>
                  </a:lnTo>
                  <a:lnTo>
                    <a:pt x="1413" y="947"/>
                  </a:lnTo>
                  <a:lnTo>
                    <a:pt x="1393" y="947"/>
                  </a:lnTo>
                  <a:lnTo>
                    <a:pt x="1379" y="947"/>
                  </a:lnTo>
                  <a:lnTo>
                    <a:pt x="1358" y="947"/>
                  </a:lnTo>
                  <a:lnTo>
                    <a:pt x="1337" y="961"/>
                  </a:lnTo>
                  <a:lnTo>
                    <a:pt x="95" y="1675"/>
                  </a:lnTo>
                  <a:lnTo>
                    <a:pt x="95" y="1675"/>
                  </a:lnTo>
                  <a:lnTo>
                    <a:pt x="61" y="1709"/>
                  </a:lnTo>
                  <a:lnTo>
                    <a:pt x="27" y="1750"/>
                  </a:lnTo>
                  <a:lnTo>
                    <a:pt x="7" y="1798"/>
                  </a:lnTo>
                  <a:lnTo>
                    <a:pt x="0" y="1847"/>
                  </a:lnTo>
                  <a:lnTo>
                    <a:pt x="7" y="3274"/>
                  </a:lnTo>
                  <a:lnTo>
                    <a:pt x="7" y="3274"/>
                  </a:lnTo>
                  <a:lnTo>
                    <a:pt x="7" y="3294"/>
                  </a:lnTo>
                  <a:lnTo>
                    <a:pt x="13" y="3315"/>
                  </a:lnTo>
                  <a:lnTo>
                    <a:pt x="20" y="3328"/>
                  </a:lnTo>
                  <a:lnTo>
                    <a:pt x="34" y="3335"/>
                  </a:lnTo>
                  <a:lnTo>
                    <a:pt x="48" y="3342"/>
                  </a:lnTo>
                  <a:lnTo>
                    <a:pt x="61" y="3342"/>
                  </a:lnTo>
                  <a:lnTo>
                    <a:pt x="82" y="3335"/>
                  </a:lnTo>
                  <a:lnTo>
                    <a:pt x="102" y="3328"/>
                  </a:lnTo>
                  <a:lnTo>
                    <a:pt x="939" y="2848"/>
                  </a:lnTo>
                  <a:lnTo>
                    <a:pt x="939" y="2848"/>
                  </a:lnTo>
                  <a:lnTo>
                    <a:pt x="960" y="2834"/>
                  </a:lnTo>
                  <a:lnTo>
                    <a:pt x="980" y="2834"/>
                  </a:lnTo>
                  <a:lnTo>
                    <a:pt x="994" y="2834"/>
                  </a:lnTo>
                  <a:lnTo>
                    <a:pt x="1008" y="2841"/>
                  </a:lnTo>
                  <a:lnTo>
                    <a:pt x="1022" y="2848"/>
                  </a:lnTo>
                  <a:lnTo>
                    <a:pt x="1036" y="2861"/>
                  </a:lnTo>
                  <a:lnTo>
                    <a:pt x="1036" y="2882"/>
                  </a:lnTo>
                  <a:lnTo>
                    <a:pt x="1043" y="2903"/>
                  </a:lnTo>
                  <a:lnTo>
                    <a:pt x="1043" y="2903"/>
                  </a:lnTo>
                  <a:lnTo>
                    <a:pt x="1036" y="2951"/>
                  </a:lnTo>
                  <a:lnTo>
                    <a:pt x="1008" y="2999"/>
                  </a:lnTo>
                  <a:lnTo>
                    <a:pt x="980" y="3040"/>
                  </a:lnTo>
                  <a:lnTo>
                    <a:pt x="939" y="3075"/>
                  </a:lnTo>
                  <a:lnTo>
                    <a:pt x="102" y="3555"/>
                  </a:lnTo>
                  <a:lnTo>
                    <a:pt x="102" y="3555"/>
                  </a:lnTo>
                  <a:lnTo>
                    <a:pt x="68" y="3589"/>
                  </a:lnTo>
                  <a:lnTo>
                    <a:pt x="34" y="3631"/>
                  </a:lnTo>
                  <a:lnTo>
                    <a:pt x="13" y="3678"/>
                  </a:lnTo>
                  <a:lnTo>
                    <a:pt x="7" y="3726"/>
                  </a:lnTo>
                  <a:lnTo>
                    <a:pt x="7" y="5153"/>
                  </a:lnTo>
                  <a:lnTo>
                    <a:pt x="7" y="5153"/>
                  </a:lnTo>
                  <a:lnTo>
                    <a:pt x="13" y="5174"/>
                  </a:lnTo>
                  <a:lnTo>
                    <a:pt x="20" y="5195"/>
                  </a:lnTo>
                  <a:lnTo>
                    <a:pt x="27" y="5209"/>
                  </a:lnTo>
                  <a:lnTo>
                    <a:pt x="41" y="5216"/>
                  </a:lnTo>
                  <a:lnTo>
                    <a:pt x="54" y="5223"/>
                  </a:lnTo>
                  <a:lnTo>
                    <a:pt x="68" y="5223"/>
                  </a:lnTo>
                  <a:lnTo>
                    <a:pt x="88" y="5223"/>
                  </a:lnTo>
                  <a:lnTo>
                    <a:pt x="109" y="5209"/>
                  </a:lnTo>
                  <a:lnTo>
                    <a:pt x="1351" y="4495"/>
                  </a:lnTo>
                  <a:lnTo>
                    <a:pt x="1351" y="4495"/>
                  </a:lnTo>
                  <a:lnTo>
                    <a:pt x="1386" y="4460"/>
                  </a:lnTo>
                  <a:lnTo>
                    <a:pt x="1420" y="4419"/>
                  </a:lnTo>
                  <a:lnTo>
                    <a:pt x="1440" y="4371"/>
                  </a:lnTo>
                  <a:lnTo>
                    <a:pt x="1447" y="4324"/>
                  </a:lnTo>
                  <a:lnTo>
                    <a:pt x="1447" y="3281"/>
                  </a:lnTo>
                  <a:lnTo>
                    <a:pt x="1447" y="3281"/>
                  </a:lnTo>
                  <a:lnTo>
                    <a:pt x="1454" y="3232"/>
                  </a:lnTo>
                  <a:lnTo>
                    <a:pt x="1474" y="3184"/>
                  </a:lnTo>
                  <a:lnTo>
                    <a:pt x="1509" y="3143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64" y="3102"/>
                  </a:lnTo>
                  <a:lnTo>
                    <a:pt x="1585" y="3095"/>
                  </a:lnTo>
                  <a:lnTo>
                    <a:pt x="1598" y="3095"/>
                  </a:lnTo>
                  <a:lnTo>
                    <a:pt x="1612" y="3102"/>
                  </a:lnTo>
                  <a:lnTo>
                    <a:pt x="1626" y="3116"/>
                  </a:lnTo>
                  <a:lnTo>
                    <a:pt x="1632" y="3130"/>
                  </a:lnTo>
                  <a:lnTo>
                    <a:pt x="1639" y="3143"/>
                  </a:lnTo>
                  <a:lnTo>
                    <a:pt x="1646" y="3170"/>
                  </a:lnTo>
                  <a:lnTo>
                    <a:pt x="1646" y="4207"/>
                  </a:lnTo>
                  <a:lnTo>
                    <a:pt x="1646" y="4207"/>
                  </a:lnTo>
                  <a:lnTo>
                    <a:pt x="1646" y="4234"/>
                  </a:lnTo>
                  <a:lnTo>
                    <a:pt x="1653" y="4248"/>
                  </a:lnTo>
                  <a:lnTo>
                    <a:pt x="1666" y="4261"/>
                  </a:lnTo>
                  <a:lnTo>
                    <a:pt x="1673" y="4275"/>
                  </a:lnTo>
                  <a:lnTo>
                    <a:pt x="1687" y="4275"/>
                  </a:lnTo>
                  <a:lnTo>
                    <a:pt x="1708" y="4282"/>
                  </a:lnTo>
                  <a:lnTo>
                    <a:pt x="1729" y="4275"/>
                  </a:lnTo>
                  <a:lnTo>
                    <a:pt x="1742" y="4268"/>
                  </a:lnTo>
                  <a:lnTo>
                    <a:pt x="2984" y="3548"/>
                  </a:lnTo>
                  <a:lnTo>
                    <a:pt x="2984" y="3548"/>
                  </a:lnTo>
                  <a:lnTo>
                    <a:pt x="3025" y="3520"/>
                  </a:lnTo>
                  <a:lnTo>
                    <a:pt x="3059" y="3473"/>
                  </a:lnTo>
                  <a:lnTo>
                    <a:pt x="3080" y="3425"/>
                  </a:lnTo>
                  <a:lnTo>
                    <a:pt x="3087" y="3376"/>
                  </a:lnTo>
                  <a:lnTo>
                    <a:pt x="3080" y="1949"/>
                  </a:lnTo>
                  <a:lnTo>
                    <a:pt x="3080" y="1949"/>
                  </a:lnTo>
                  <a:lnTo>
                    <a:pt x="3080" y="1929"/>
                  </a:lnTo>
                  <a:lnTo>
                    <a:pt x="3073" y="1908"/>
                  </a:lnTo>
                  <a:lnTo>
                    <a:pt x="3066" y="1894"/>
                  </a:lnTo>
                  <a:lnTo>
                    <a:pt x="3052" y="1888"/>
                  </a:lnTo>
                  <a:lnTo>
                    <a:pt x="3039" y="1881"/>
                  </a:lnTo>
                  <a:lnTo>
                    <a:pt x="3018" y="1881"/>
                  </a:lnTo>
                  <a:lnTo>
                    <a:pt x="3005" y="1888"/>
                  </a:lnTo>
                  <a:lnTo>
                    <a:pt x="2984" y="1894"/>
                  </a:lnTo>
                  <a:lnTo>
                    <a:pt x="2147" y="2382"/>
                  </a:lnTo>
                  <a:lnTo>
                    <a:pt x="2147" y="2382"/>
                  </a:lnTo>
                  <a:lnTo>
                    <a:pt x="2126" y="2389"/>
                  </a:lnTo>
                  <a:lnTo>
                    <a:pt x="2106" y="2389"/>
                  </a:lnTo>
                  <a:lnTo>
                    <a:pt x="2092" y="2389"/>
                  </a:lnTo>
                  <a:lnTo>
                    <a:pt x="2072" y="2389"/>
                  </a:lnTo>
                  <a:lnTo>
                    <a:pt x="2065" y="2375"/>
                  </a:lnTo>
                  <a:lnTo>
                    <a:pt x="2051" y="2361"/>
                  </a:lnTo>
                  <a:lnTo>
                    <a:pt x="2044" y="2340"/>
                  </a:lnTo>
                  <a:lnTo>
                    <a:pt x="2044" y="2319"/>
                  </a:lnTo>
                  <a:lnTo>
                    <a:pt x="2044" y="2319"/>
                  </a:lnTo>
                  <a:lnTo>
                    <a:pt x="2051" y="2272"/>
                  </a:lnTo>
                  <a:lnTo>
                    <a:pt x="2072" y="2224"/>
                  </a:lnTo>
                  <a:lnTo>
                    <a:pt x="2106" y="2182"/>
                  </a:lnTo>
                  <a:lnTo>
                    <a:pt x="2147" y="2148"/>
                  </a:lnTo>
                  <a:lnTo>
                    <a:pt x="2984" y="1668"/>
                  </a:lnTo>
                  <a:lnTo>
                    <a:pt x="2984" y="1668"/>
                  </a:lnTo>
                  <a:lnTo>
                    <a:pt x="3018" y="1633"/>
                  </a:lnTo>
                  <a:lnTo>
                    <a:pt x="3052" y="1592"/>
                  </a:lnTo>
                  <a:lnTo>
                    <a:pt x="3073" y="1544"/>
                  </a:lnTo>
                  <a:lnTo>
                    <a:pt x="3080" y="1497"/>
                  </a:lnTo>
                  <a:lnTo>
                    <a:pt x="3073" y="69"/>
                  </a:lnTo>
                  <a:lnTo>
                    <a:pt x="3073" y="69"/>
                  </a:lnTo>
                  <a:lnTo>
                    <a:pt x="3073" y="48"/>
                  </a:lnTo>
                  <a:lnTo>
                    <a:pt x="3066" y="28"/>
                  </a:lnTo>
                  <a:lnTo>
                    <a:pt x="3059" y="14"/>
                  </a:lnTo>
                  <a:lnTo>
                    <a:pt x="3046" y="7"/>
                  </a:lnTo>
                  <a:lnTo>
                    <a:pt x="3032" y="0"/>
                  </a:lnTo>
                  <a:lnTo>
                    <a:pt x="3018" y="0"/>
                  </a:lnTo>
                  <a:lnTo>
                    <a:pt x="2998" y="0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08" name="Freeform 207">
              <a:extLst>
                <a:ext uri="{FF2B5EF4-FFF2-40B4-BE49-F238E27FC236}">
                  <a16:creationId xmlns:a16="http://schemas.microsoft.com/office/drawing/2014/main" id="{F4EABBFD-BB9D-12D3-C774-A8C3D5E1DA39}"/>
                </a:ext>
              </a:extLst>
            </p:cNvPr>
            <p:cNvSpPr/>
            <p:nvPr/>
          </p:nvSpPr>
          <p:spPr>
            <a:xfrm>
              <a:off x="2514046" y="3799201"/>
              <a:ext cx="937933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8" h="5223">
                  <a:moveTo>
                    <a:pt x="2991" y="1675"/>
                  </a:moveTo>
                  <a:lnTo>
                    <a:pt x="1750" y="961"/>
                  </a:lnTo>
                  <a:lnTo>
                    <a:pt x="1750" y="961"/>
                  </a:lnTo>
                  <a:lnTo>
                    <a:pt x="1729" y="947"/>
                  </a:lnTo>
                  <a:lnTo>
                    <a:pt x="1709" y="947"/>
                  </a:lnTo>
                  <a:lnTo>
                    <a:pt x="1695" y="947"/>
                  </a:lnTo>
                  <a:lnTo>
                    <a:pt x="1681" y="947"/>
                  </a:lnTo>
                  <a:lnTo>
                    <a:pt x="1667" y="961"/>
                  </a:lnTo>
                  <a:lnTo>
                    <a:pt x="1660" y="975"/>
                  </a:lnTo>
                  <a:lnTo>
                    <a:pt x="1653" y="996"/>
                  </a:lnTo>
                  <a:lnTo>
                    <a:pt x="1646" y="1016"/>
                  </a:lnTo>
                  <a:lnTo>
                    <a:pt x="1646" y="2093"/>
                  </a:lnTo>
                  <a:lnTo>
                    <a:pt x="1646" y="2093"/>
                  </a:lnTo>
                  <a:lnTo>
                    <a:pt x="1646" y="2114"/>
                  </a:lnTo>
                  <a:lnTo>
                    <a:pt x="1640" y="2127"/>
                  </a:lnTo>
                  <a:lnTo>
                    <a:pt x="1626" y="2148"/>
                  </a:lnTo>
                  <a:lnTo>
                    <a:pt x="1619" y="2155"/>
                  </a:lnTo>
                  <a:lnTo>
                    <a:pt x="1606" y="2162"/>
                  </a:lnTo>
                  <a:lnTo>
                    <a:pt x="1585" y="2162"/>
                  </a:lnTo>
                  <a:lnTo>
                    <a:pt x="1565" y="2155"/>
                  </a:lnTo>
                  <a:lnTo>
                    <a:pt x="1551" y="2148"/>
                  </a:lnTo>
                  <a:lnTo>
                    <a:pt x="1551" y="2148"/>
                  </a:lnTo>
                  <a:lnTo>
                    <a:pt x="1510" y="2114"/>
                  </a:lnTo>
                  <a:lnTo>
                    <a:pt x="1475" y="2073"/>
                  </a:lnTo>
                  <a:lnTo>
                    <a:pt x="1454" y="2025"/>
                  </a:lnTo>
                  <a:lnTo>
                    <a:pt x="1448" y="1976"/>
                  </a:lnTo>
                  <a:lnTo>
                    <a:pt x="1454" y="899"/>
                  </a:lnTo>
                  <a:lnTo>
                    <a:pt x="1454" y="899"/>
                  </a:lnTo>
                  <a:lnTo>
                    <a:pt x="1441" y="851"/>
                  </a:lnTo>
                  <a:lnTo>
                    <a:pt x="1420" y="804"/>
                  </a:lnTo>
                  <a:lnTo>
                    <a:pt x="1393" y="762"/>
                  </a:lnTo>
                  <a:lnTo>
                    <a:pt x="1352" y="728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89" y="0"/>
                  </a:lnTo>
                  <a:lnTo>
                    <a:pt x="75" y="0"/>
                  </a:lnTo>
                  <a:lnTo>
                    <a:pt x="55" y="0"/>
                  </a:lnTo>
                  <a:lnTo>
                    <a:pt x="41" y="7"/>
                  </a:lnTo>
                  <a:lnTo>
                    <a:pt x="28" y="14"/>
                  </a:lnTo>
                  <a:lnTo>
                    <a:pt x="21" y="28"/>
                  </a:lnTo>
                  <a:lnTo>
                    <a:pt x="14" y="48"/>
                  </a:lnTo>
                  <a:lnTo>
                    <a:pt x="14" y="69"/>
                  </a:lnTo>
                  <a:lnTo>
                    <a:pt x="7" y="1497"/>
                  </a:lnTo>
                  <a:lnTo>
                    <a:pt x="7" y="1497"/>
                  </a:lnTo>
                  <a:lnTo>
                    <a:pt x="14" y="1544"/>
                  </a:lnTo>
                  <a:lnTo>
                    <a:pt x="34" y="1592"/>
                  </a:lnTo>
                  <a:lnTo>
                    <a:pt x="68" y="1633"/>
                  </a:lnTo>
                  <a:lnTo>
                    <a:pt x="110" y="1668"/>
                  </a:lnTo>
                  <a:lnTo>
                    <a:pt x="947" y="2148"/>
                  </a:lnTo>
                  <a:lnTo>
                    <a:pt x="947" y="2148"/>
                  </a:lnTo>
                  <a:lnTo>
                    <a:pt x="981" y="2182"/>
                  </a:lnTo>
                  <a:lnTo>
                    <a:pt x="1016" y="2224"/>
                  </a:lnTo>
                  <a:lnTo>
                    <a:pt x="1036" y="2272"/>
                  </a:lnTo>
                  <a:lnTo>
                    <a:pt x="1043" y="2319"/>
                  </a:lnTo>
                  <a:lnTo>
                    <a:pt x="1043" y="2319"/>
                  </a:lnTo>
                  <a:lnTo>
                    <a:pt x="1043" y="2340"/>
                  </a:lnTo>
                  <a:lnTo>
                    <a:pt x="1036" y="2361"/>
                  </a:lnTo>
                  <a:lnTo>
                    <a:pt x="1030" y="2375"/>
                  </a:lnTo>
                  <a:lnTo>
                    <a:pt x="1016" y="2389"/>
                  </a:lnTo>
                  <a:lnTo>
                    <a:pt x="1002" y="2389"/>
                  </a:lnTo>
                  <a:lnTo>
                    <a:pt x="981" y="2389"/>
                  </a:lnTo>
                  <a:lnTo>
                    <a:pt x="967" y="2389"/>
                  </a:lnTo>
                  <a:lnTo>
                    <a:pt x="947" y="2382"/>
                  </a:lnTo>
                  <a:lnTo>
                    <a:pt x="103" y="1894"/>
                  </a:lnTo>
                  <a:lnTo>
                    <a:pt x="103" y="1894"/>
                  </a:lnTo>
                  <a:lnTo>
                    <a:pt x="89" y="1888"/>
                  </a:lnTo>
                  <a:lnTo>
                    <a:pt x="68" y="1881"/>
                  </a:lnTo>
                  <a:lnTo>
                    <a:pt x="48" y="1881"/>
                  </a:lnTo>
                  <a:lnTo>
                    <a:pt x="34" y="1888"/>
                  </a:lnTo>
                  <a:lnTo>
                    <a:pt x="21" y="1894"/>
                  </a:lnTo>
                  <a:lnTo>
                    <a:pt x="14" y="1908"/>
                  </a:lnTo>
                  <a:lnTo>
                    <a:pt x="7" y="1929"/>
                  </a:lnTo>
                  <a:lnTo>
                    <a:pt x="7" y="1949"/>
                  </a:lnTo>
                  <a:lnTo>
                    <a:pt x="0" y="3376"/>
                  </a:lnTo>
                  <a:lnTo>
                    <a:pt x="0" y="3376"/>
                  </a:lnTo>
                  <a:lnTo>
                    <a:pt x="14" y="3425"/>
                  </a:lnTo>
                  <a:lnTo>
                    <a:pt x="34" y="3473"/>
                  </a:lnTo>
                  <a:lnTo>
                    <a:pt x="62" y="3520"/>
                  </a:lnTo>
                  <a:lnTo>
                    <a:pt x="103" y="3548"/>
                  </a:lnTo>
                  <a:lnTo>
                    <a:pt x="1345" y="4268"/>
                  </a:lnTo>
                  <a:lnTo>
                    <a:pt x="1345" y="4268"/>
                  </a:lnTo>
                  <a:lnTo>
                    <a:pt x="1366" y="4275"/>
                  </a:lnTo>
                  <a:lnTo>
                    <a:pt x="1379" y="4282"/>
                  </a:lnTo>
                  <a:lnTo>
                    <a:pt x="1400" y="4275"/>
                  </a:lnTo>
                  <a:lnTo>
                    <a:pt x="1414" y="4275"/>
                  </a:lnTo>
                  <a:lnTo>
                    <a:pt x="1427" y="4261"/>
                  </a:lnTo>
                  <a:lnTo>
                    <a:pt x="1434" y="4248"/>
                  </a:lnTo>
                  <a:lnTo>
                    <a:pt x="1441" y="4234"/>
                  </a:lnTo>
                  <a:lnTo>
                    <a:pt x="1441" y="4207"/>
                  </a:lnTo>
                  <a:lnTo>
                    <a:pt x="1448" y="3170"/>
                  </a:lnTo>
                  <a:lnTo>
                    <a:pt x="1448" y="3170"/>
                  </a:lnTo>
                  <a:lnTo>
                    <a:pt x="1448" y="3143"/>
                  </a:lnTo>
                  <a:lnTo>
                    <a:pt x="1454" y="3130"/>
                  </a:lnTo>
                  <a:lnTo>
                    <a:pt x="1461" y="3116"/>
                  </a:lnTo>
                  <a:lnTo>
                    <a:pt x="1475" y="3102"/>
                  </a:lnTo>
                  <a:lnTo>
                    <a:pt x="1489" y="3095"/>
                  </a:lnTo>
                  <a:lnTo>
                    <a:pt x="1510" y="3095"/>
                  </a:lnTo>
                  <a:lnTo>
                    <a:pt x="1524" y="3102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85" y="3143"/>
                  </a:lnTo>
                  <a:lnTo>
                    <a:pt x="1612" y="3184"/>
                  </a:lnTo>
                  <a:lnTo>
                    <a:pt x="1633" y="3232"/>
                  </a:lnTo>
                  <a:lnTo>
                    <a:pt x="1640" y="3281"/>
                  </a:lnTo>
                  <a:lnTo>
                    <a:pt x="1640" y="4324"/>
                  </a:lnTo>
                  <a:lnTo>
                    <a:pt x="1640" y="4324"/>
                  </a:lnTo>
                  <a:lnTo>
                    <a:pt x="1646" y="4371"/>
                  </a:lnTo>
                  <a:lnTo>
                    <a:pt x="1667" y="4419"/>
                  </a:lnTo>
                  <a:lnTo>
                    <a:pt x="1702" y="4460"/>
                  </a:lnTo>
                  <a:lnTo>
                    <a:pt x="1736" y="4495"/>
                  </a:lnTo>
                  <a:lnTo>
                    <a:pt x="2978" y="5209"/>
                  </a:lnTo>
                  <a:lnTo>
                    <a:pt x="2978" y="5209"/>
                  </a:lnTo>
                  <a:lnTo>
                    <a:pt x="2998" y="5223"/>
                  </a:lnTo>
                  <a:lnTo>
                    <a:pt x="3019" y="5223"/>
                  </a:lnTo>
                  <a:lnTo>
                    <a:pt x="3032" y="5223"/>
                  </a:lnTo>
                  <a:lnTo>
                    <a:pt x="3053" y="5216"/>
                  </a:lnTo>
                  <a:lnTo>
                    <a:pt x="3060" y="5209"/>
                  </a:lnTo>
                  <a:lnTo>
                    <a:pt x="3074" y="5195"/>
                  </a:lnTo>
                  <a:lnTo>
                    <a:pt x="3081" y="5174"/>
                  </a:lnTo>
                  <a:lnTo>
                    <a:pt x="3081" y="5153"/>
                  </a:lnTo>
                  <a:lnTo>
                    <a:pt x="3081" y="3726"/>
                  </a:lnTo>
                  <a:lnTo>
                    <a:pt x="3081" y="3726"/>
                  </a:lnTo>
                  <a:lnTo>
                    <a:pt x="3074" y="3678"/>
                  </a:lnTo>
                  <a:lnTo>
                    <a:pt x="3053" y="3631"/>
                  </a:lnTo>
                  <a:lnTo>
                    <a:pt x="3026" y="3589"/>
                  </a:lnTo>
                  <a:lnTo>
                    <a:pt x="2985" y="3555"/>
                  </a:lnTo>
                  <a:lnTo>
                    <a:pt x="2147" y="3075"/>
                  </a:lnTo>
                  <a:lnTo>
                    <a:pt x="2147" y="3075"/>
                  </a:lnTo>
                  <a:lnTo>
                    <a:pt x="2107" y="3040"/>
                  </a:lnTo>
                  <a:lnTo>
                    <a:pt x="2079" y="2999"/>
                  </a:lnTo>
                  <a:lnTo>
                    <a:pt x="2059" y="2951"/>
                  </a:lnTo>
                  <a:lnTo>
                    <a:pt x="2052" y="2903"/>
                  </a:lnTo>
                  <a:lnTo>
                    <a:pt x="2052" y="2903"/>
                  </a:lnTo>
                  <a:lnTo>
                    <a:pt x="2052" y="2882"/>
                  </a:lnTo>
                  <a:lnTo>
                    <a:pt x="2059" y="2861"/>
                  </a:lnTo>
                  <a:lnTo>
                    <a:pt x="2066" y="2848"/>
                  </a:lnTo>
                  <a:lnTo>
                    <a:pt x="2079" y="2841"/>
                  </a:lnTo>
                  <a:lnTo>
                    <a:pt x="2093" y="2834"/>
                  </a:lnTo>
                  <a:lnTo>
                    <a:pt x="2107" y="2834"/>
                  </a:lnTo>
                  <a:lnTo>
                    <a:pt x="2127" y="2834"/>
                  </a:lnTo>
                  <a:lnTo>
                    <a:pt x="2147" y="2848"/>
                  </a:lnTo>
                  <a:lnTo>
                    <a:pt x="2985" y="3328"/>
                  </a:lnTo>
                  <a:lnTo>
                    <a:pt x="2985" y="3328"/>
                  </a:lnTo>
                  <a:lnTo>
                    <a:pt x="3005" y="3335"/>
                  </a:lnTo>
                  <a:lnTo>
                    <a:pt x="3026" y="3342"/>
                  </a:lnTo>
                  <a:lnTo>
                    <a:pt x="3039" y="3342"/>
                  </a:lnTo>
                  <a:lnTo>
                    <a:pt x="3053" y="3335"/>
                  </a:lnTo>
                  <a:lnTo>
                    <a:pt x="3067" y="3328"/>
                  </a:lnTo>
                  <a:lnTo>
                    <a:pt x="3081" y="3315"/>
                  </a:lnTo>
                  <a:lnTo>
                    <a:pt x="3081" y="3294"/>
                  </a:lnTo>
                  <a:lnTo>
                    <a:pt x="3088" y="3274"/>
                  </a:lnTo>
                  <a:lnTo>
                    <a:pt x="3088" y="1847"/>
                  </a:lnTo>
                  <a:lnTo>
                    <a:pt x="3088" y="1847"/>
                  </a:lnTo>
                  <a:lnTo>
                    <a:pt x="3081" y="1798"/>
                  </a:lnTo>
                  <a:lnTo>
                    <a:pt x="3060" y="1750"/>
                  </a:lnTo>
                  <a:lnTo>
                    <a:pt x="3026" y="1709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209" name="Freeform 208">
              <a:extLst>
                <a:ext uri="{FF2B5EF4-FFF2-40B4-BE49-F238E27FC236}">
                  <a16:creationId xmlns:a16="http://schemas.microsoft.com/office/drawing/2014/main" id="{3AF348A5-7131-53ED-049E-A617F8F2B40A}"/>
                </a:ext>
              </a:extLst>
            </p:cNvPr>
            <p:cNvSpPr/>
            <p:nvPr/>
          </p:nvSpPr>
          <p:spPr>
            <a:xfrm>
              <a:off x="1563655" y="4935234"/>
              <a:ext cx="1827557" cy="1060985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016" h="3493">
                  <a:moveTo>
                    <a:pt x="5975" y="1688"/>
                  </a:moveTo>
                  <a:lnTo>
                    <a:pt x="4734" y="975"/>
                  </a:lnTo>
                  <a:lnTo>
                    <a:pt x="4734" y="975"/>
                  </a:lnTo>
                  <a:lnTo>
                    <a:pt x="4693" y="954"/>
                  </a:lnTo>
                  <a:lnTo>
                    <a:pt x="4638" y="947"/>
                  </a:lnTo>
                  <a:lnTo>
                    <a:pt x="4582" y="954"/>
                  </a:lnTo>
                  <a:lnTo>
                    <a:pt x="4542" y="975"/>
                  </a:lnTo>
                  <a:lnTo>
                    <a:pt x="3609" y="1517"/>
                  </a:lnTo>
                  <a:lnTo>
                    <a:pt x="3609" y="1517"/>
                  </a:lnTo>
                  <a:lnTo>
                    <a:pt x="3560" y="1530"/>
                  </a:lnTo>
                  <a:lnTo>
                    <a:pt x="3505" y="1537"/>
                  </a:lnTo>
                  <a:lnTo>
                    <a:pt x="3458" y="1530"/>
                  </a:lnTo>
                  <a:lnTo>
                    <a:pt x="3409" y="1517"/>
                  </a:lnTo>
                  <a:lnTo>
                    <a:pt x="3409" y="1517"/>
                  </a:lnTo>
                  <a:lnTo>
                    <a:pt x="3388" y="1503"/>
                  </a:lnTo>
                  <a:lnTo>
                    <a:pt x="3382" y="1489"/>
                  </a:lnTo>
                  <a:lnTo>
                    <a:pt x="3368" y="1469"/>
                  </a:lnTo>
                  <a:lnTo>
                    <a:pt x="3368" y="1455"/>
                  </a:lnTo>
                  <a:lnTo>
                    <a:pt x="3368" y="1441"/>
                  </a:lnTo>
                  <a:lnTo>
                    <a:pt x="3382" y="1427"/>
                  </a:lnTo>
                  <a:lnTo>
                    <a:pt x="3388" y="1413"/>
                  </a:lnTo>
                  <a:lnTo>
                    <a:pt x="3409" y="1400"/>
                  </a:lnTo>
                  <a:lnTo>
                    <a:pt x="4343" y="858"/>
                  </a:lnTo>
                  <a:lnTo>
                    <a:pt x="4343" y="858"/>
                  </a:lnTo>
                  <a:lnTo>
                    <a:pt x="4356" y="844"/>
                  </a:lnTo>
                  <a:lnTo>
                    <a:pt x="4370" y="830"/>
                  </a:lnTo>
                  <a:lnTo>
                    <a:pt x="4377" y="817"/>
                  </a:lnTo>
                  <a:lnTo>
                    <a:pt x="4384" y="803"/>
                  </a:lnTo>
                  <a:lnTo>
                    <a:pt x="4377" y="783"/>
                  </a:lnTo>
                  <a:lnTo>
                    <a:pt x="4370" y="769"/>
                  </a:lnTo>
                  <a:lnTo>
                    <a:pt x="4356" y="755"/>
                  </a:lnTo>
                  <a:lnTo>
                    <a:pt x="4343" y="741"/>
                  </a:lnTo>
                  <a:lnTo>
                    <a:pt x="3101" y="27"/>
                  </a:lnTo>
                  <a:lnTo>
                    <a:pt x="3101" y="27"/>
                  </a:lnTo>
                  <a:lnTo>
                    <a:pt x="3052" y="7"/>
                  </a:lnTo>
                  <a:lnTo>
                    <a:pt x="2998" y="0"/>
                  </a:lnTo>
                  <a:lnTo>
                    <a:pt x="2950" y="7"/>
                  </a:lnTo>
                  <a:lnTo>
                    <a:pt x="2902" y="27"/>
                  </a:lnTo>
                  <a:lnTo>
                    <a:pt x="1667" y="741"/>
                  </a:lnTo>
                  <a:lnTo>
                    <a:pt x="1667" y="741"/>
                  </a:lnTo>
                  <a:lnTo>
                    <a:pt x="1646" y="755"/>
                  </a:lnTo>
                  <a:lnTo>
                    <a:pt x="1639" y="769"/>
                  </a:lnTo>
                  <a:lnTo>
                    <a:pt x="1625" y="783"/>
                  </a:lnTo>
                  <a:lnTo>
                    <a:pt x="1625" y="803"/>
                  </a:lnTo>
                  <a:lnTo>
                    <a:pt x="1625" y="817"/>
                  </a:lnTo>
                  <a:lnTo>
                    <a:pt x="1639" y="830"/>
                  </a:lnTo>
                  <a:lnTo>
                    <a:pt x="1646" y="844"/>
                  </a:lnTo>
                  <a:lnTo>
                    <a:pt x="1667" y="858"/>
                  </a:lnTo>
                  <a:lnTo>
                    <a:pt x="2504" y="1345"/>
                  </a:lnTo>
                  <a:lnTo>
                    <a:pt x="2504" y="1345"/>
                  </a:lnTo>
                  <a:lnTo>
                    <a:pt x="2524" y="1352"/>
                  </a:lnTo>
                  <a:lnTo>
                    <a:pt x="2538" y="1366"/>
                  </a:lnTo>
                  <a:lnTo>
                    <a:pt x="2545" y="1386"/>
                  </a:lnTo>
                  <a:lnTo>
                    <a:pt x="2545" y="1400"/>
                  </a:lnTo>
                  <a:lnTo>
                    <a:pt x="2545" y="1413"/>
                  </a:lnTo>
                  <a:lnTo>
                    <a:pt x="2538" y="1427"/>
                  </a:lnTo>
                  <a:lnTo>
                    <a:pt x="2524" y="1441"/>
                  </a:lnTo>
                  <a:lnTo>
                    <a:pt x="2504" y="1455"/>
                  </a:lnTo>
                  <a:lnTo>
                    <a:pt x="2504" y="1455"/>
                  </a:lnTo>
                  <a:lnTo>
                    <a:pt x="2463" y="1476"/>
                  </a:lnTo>
                  <a:lnTo>
                    <a:pt x="2408" y="1483"/>
                  </a:lnTo>
                  <a:lnTo>
                    <a:pt x="2352" y="1476"/>
                  </a:lnTo>
                  <a:lnTo>
                    <a:pt x="2311" y="1455"/>
                  </a:lnTo>
                  <a:lnTo>
                    <a:pt x="1467" y="975"/>
                  </a:lnTo>
                  <a:lnTo>
                    <a:pt x="1467" y="975"/>
                  </a:lnTo>
                  <a:lnTo>
                    <a:pt x="1427" y="954"/>
                  </a:lnTo>
                  <a:lnTo>
                    <a:pt x="1372" y="947"/>
                  </a:lnTo>
                  <a:lnTo>
                    <a:pt x="1317" y="954"/>
                  </a:lnTo>
                  <a:lnTo>
                    <a:pt x="1275" y="975"/>
                  </a:lnTo>
                  <a:lnTo>
                    <a:pt x="41" y="1688"/>
                  </a:lnTo>
                  <a:lnTo>
                    <a:pt x="41" y="1688"/>
                  </a:lnTo>
                  <a:lnTo>
                    <a:pt x="20" y="1702"/>
                  </a:lnTo>
                  <a:lnTo>
                    <a:pt x="6" y="1715"/>
                  </a:lnTo>
                  <a:lnTo>
                    <a:pt x="0" y="1729"/>
                  </a:lnTo>
                  <a:lnTo>
                    <a:pt x="0" y="1750"/>
                  </a:lnTo>
                  <a:lnTo>
                    <a:pt x="0" y="1763"/>
                  </a:lnTo>
                  <a:lnTo>
                    <a:pt x="13" y="1777"/>
                  </a:lnTo>
                  <a:lnTo>
                    <a:pt x="20" y="1791"/>
                  </a:lnTo>
                  <a:lnTo>
                    <a:pt x="41" y="1805"/>
                  </a:lnTo>
                  <a:lnTo>
                    <a:pt x="1282" y="2519"/>
                  </a:lnTo>
                  <a:lnTo>
                    <a:pt x="1282" y="2519"/>
                  </a:lnTo>
                  <a:lnTo>
                    <a:pt x="1331" y="2539"/>
                  </a:lnTo>
                  <a:lnTo>
                    <a:pt x="1379" y="2546"/>
                  </a:lnTo>
                  <a:lnTo>
                    <a:pt x="1433" y="2539"/>
                  </a:lnTo>
                  <a:lnTo>
                    <a:pt x="1481" y="2519"/>
                  </a:lnTo>
                  <a:lnTo>
                    <a:pt x="2380" y="1997"/>
                  </a:lnTo>
                  <a:lnTo>
                    <a:pt x="2380" y="1997"/>
                  </a:lnTo>
                  <a:lnTo>
                    <a:pt x="2428" y="1976"/>
                  </a:lnTo>
                  <a:lnTo>
                    <a:pt x="2476" y="1976"/>
                  </a:lnTo>
                  <a:lnTo>
                    <a:pt x="2531" y="1976"/>
                  </a:lnTo>
                  <a:lnTo>
                    <a:pt x="2580" y="1997"/>
                  </a:lnTo>
                  <a:lnTo>
                    <a:pt x="2580" y="1997"/>
                  </a:lnTo>
                  <a:lnTo>
                    <a:pt x="2593" y="2011"/>
                  </a:lnTo>
                  <a:lnTo>
                    <a:pt x="2607" y="2025"/>
                  </a:lnTo>
                  <a:lnTo>
                    <a:pt x="2614" y="2038"/>
                  </a:lnTo>
                  <a:lnTo>
                    <a:pt x="2620" y="2052"/>
                  </a:lnTo>
                  <a:lnTo>
                    <a:pt x="2614" y="2072"/>
                  </a:lnTo>
                  <a:lnTo>
                    <a:pt x="2607" y="2086"/>
                  </a:lnTo>
                  <a:lnTo>
                    <a:pt x="2593" y="2100"/>
                  </a:lnTo>
                  <a:lnTo>
                    <a:pt x="2580" y="2113"/>
                  </a:lnTo>
                  <a:lnTo>
                    <a:pt x="1680" y="2635"/>
                  </a:lnTo>
                  <a:lnTo>
                    <a:pt x="1680" y="2635"/>
                  </a:lnTo>
                  <a:lnTo>
                    <a:pt x="1660" y="2648"/>
                  </a:lnTo>
                  <a:lnTo>
                    <a:pt x="1646" y="2662"/>
                  </a:lnTo>
                  <a:lnTo>
                    <a:pt x="1639" y="2676"/>
                  </a:lnTo>
                  <a:lnTo>
                    <a:pt x="1639" y="2690"/>
                  </a:lnTo>
                  <a:lnTo>
                    <a:pt x="1639" y="2711"/>
                  </a:lnTo>
                  <a:lnTo>
                    <a:pt x="1646" y="2724"/>
                  </a:lnTo>
                  <a:lnTo>
                    <a:pt x="1660" y="2738"/>
                  </a:lnTo>
                  <a:lnTo>
                    <a:pt x="1680" y="2752"/>
                  </a:lnTo>
                  <a:lnTo>
                    <a:pt x="2923" y="3465"/>
                  </a:lnTo>
                  <a:lnTo>
                    <a:pt x="2923" y="3465"/>
                  </a:lnTo>
                  <a:lnTo>
                    <a:pt x="2964" y="3486"/>
                  </a:lnTo>
                  <a:lnTo>
                    <a:pt x="3018" y="3493"/>
                  </a:lnTo>
                  <a:lnTo>
                    <a:pt x="3073" y="3486"/>
                  </a:lnTo>
                  <a:lnTo>
                    <a:pt x="3115" y="3465"/>
                  </a:lnTo>
                  <a:lnTo>
                    <a:pt x="4350" y="2752"/>
                  </a:lnTo>
                  <a:lnTo>
                    <a:pt x="4350" y="2752"/>
                  </a:lnTo>
                  <a:lnTo>
                    <a:pt x="4370" y="2738"/>
                  </a:lnTo>
                  <a:lnTo>
                    <a:pt x="4384" y="2724"/>
                  </a:lnTo>
                  <a:lnTo>
                    <a:pt x="4390" y="2711"/>
                  </a:lnTo>
                  <a:lnTo>
                    <a:pt x="4390" y="2690"/>
                  </a:lnTo>
                  <a:lnTo>
                    <a:pt x="4390" y="2676"/>
                  </a:lnTo>
                  <a:lnTo>
                    <a:pt x="4384" y="2662"/>
                  </a:lnTo>
                  <a:lnTo>
                    <a:pt x="4370" y="2648"/>
                  </a:lnTo>
                  <a:lnTo>
                    <a:pt x="4350" y="2635"/>
                  </a:lnTo>
                  <a:lnTo>
                    <a:pt x="3512" y="2148"/>
                  </a:lnTo>
                  <a:lnTo>
                    <a:pt x="3512" y="2148"/>
                  </a:lnTo>
                  <a:lnTo>
                    <a:pt x="3492" y="2141"/>
                  </a:lnTo>
                  <a:lnTo>
                    <a:pt x="3478" y="2127"/>
                  </a:lnTo>
                  <a:lnTo>
                    <a:pt x="3471" y="2106"/>
                  </a:lnTo>
                  <a:lnTo>
                    <a:pt x="3471" y="2093"/>
                  </a:lnTo>
                  <a:lnTo>
                    <a:pt x="3471" y="2079"/>
                  </a:lnTo>
                  <a:lnTo>
                    <a:pt x="3478" y="2065"/>
                  </a:lnTo>
                  <a:lnTo>
                    <a:pt x="3492" y="2052"/>
                  </a:lnTo>
                  <a:lnTo>
                    <a:pt x="3512" y="2038"/>
                  </a:lnTo>
                  <a:lnTo>
                    <a:pt x="3512" y="2038"/>
                  </a:lnTo>
                  <a:lnTo>
                    <a:pt x="3560" y="2018"/>
                  </a:lnTo>
                  <a:lnTo>
                    <a:pt x="3609" y="2011"/>
                  </a:lnTo>
                  <a:lnTo>
                    <a:pt x="3663" y="2018"/>
                  </a:lnTo>
                  <a:lnTo>
                    <a:pt x="3711" y="2038"/>
                  </a:lnTo>
                  <a:lnTo>
                    <a:pt x="4548" y="2519"/>
                  </a:lnTo>
                  <a:lnTo>
                    <a:pt x="4548" y="2519"/>
                  </a:lnTo>
                  <a:lnTo>
                    <a:pt x="4596" y="2539"/>
                  </a:lnTo>
                  <a:lnTo>
                    <a:pt x="4645" y="2546"/>
                  </a:lnTo>
                  <a:lnTo>
                    <a:pt x="4699" y="2539"/>
                  </a:lnTo>
                  <a:lnTo>
                    <a:pt x="4747" y="2519"/>
                  </a:lnTo>
                  <a:lnTo>
                    <a:pt x="5975" y="1805"/>
                  </a:lnTo>
                  <a:lnTo>
                    <a:pt x="5975" y="1805"/>
                  </a:lnTo>
                  <a:lnTo>
                    <a:pt x="5996" y="1791"/>
                  </a:lnTo>
                  <a:lnTo>
                    <a:pt x="6009" y="1777"/>
                  </a:lnTo>
                  <a:lnTo>
                    <a:pt x="6016" y="1763"/>
                  </a:lnTo>
                  <a:lnTo>
                    <a:pt x="6016" y="1750"/>
                  </a:lnTo>
                  <a:lnTo>
                    <a:pt x="6016" y="1729"/>
                  </a:lnTo>
                  <a:lnTo>
                    <a:pt x="6009" y="1715"/>
                  </a:lnTo>
                  <a:lnTo>
                    <a:pt x="5996" y="1702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F670C43D-E8F7-E8FE-813F-51B7D16392DF}"/>
              </a:ext>
            </a:extLst>
          </p:cNvPr>
          <p:cNvGrpSpPr/>
          <p:nvPr userDrawn="1"/>
        </p:nvGrpSpPr>
        <p:grpSpPr>
          <a:xfrm>
            <a:off x="7609003" y="930579"/>
            <a:ext cx="2023834" cy="2338604"/>
            <a:chOff x="1465517" y="3722331"/>
            <a:chExt cx="2023834" cy="2338604"/>
          </a:xfrm>
        </p:grpSpPr>
        <p:sp>
          <p:nvSpPr>
            <p:cNvPr id="196" name="Freeform 195">
              <a:extLst>
                <a:ext uri="{FF2B5EF4-FFF2-40B4-BE49-F238E27FC236}">
                  <a16:creationId xmlns:a16="http://schemas.microsoft.com/office/drawing/2014/main" id="{893DBB24-8331-CEC1-649C-30292192B656}"/>
                </a:ext>
              </a:extLst>
            </p:cNvPr>
            <p:cNvSpPr/>
            <p:nvPr/>
          </p:nvSpPr>
          <p:spPr>
            <a:xfrm>
              <a:off x="1465517" y="3722331"/>
              <a:ext cx="2023834" cy="2338604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662" h="7698">
                  <a:moveTo>
                    <a:pt x="3334" y="0"/>
                  </a:moveTo>
                  <a:lnTo>
                    <a:pt x="0" y="1928"/>
                  </a:lnTo>
                  <a:lnTo>
                    <a:pt x="0" y="5777"/>
                  </a:lnTo>
                  <a:lnTo>
                    <a:pt x="3334" y="7698"/>
                  </a:lnTo>
                  <a:lnTo>
                    <a:pt x="6662" y="5777"/>
                  </a:lnTo>
                  <a:lnTo>
                    <a:pt x="6662" y="1928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97" name="Freeform 196">
              <a:extLst>
                <a:ext uri="{FF2B5EF4-FFF2-40B4-BE49-F238E27FC236}">
                  <a16:creationId xmlns:a16="http://schemas.microsoft.com/office/drawing/2014/main" id="{BF250A7C-734F-A8A1-6FB2-C90D3DB929E2}"/>
                </a:ext>
              </a:extLst>
            </p:cNvPr>
            <p:cNvSpPr/>
            <p:nvPr/>
          </p:nvSpPr>
          <p:spPr>
            <a:xfrm>
              <a:off x="1503192" y="3799201"/>
              <a:ext cx="937630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7" h="5223">
                  <a:moveTo>
                    <a:pt x="2977" y="14"/>
                  </a:moveTo>
                  <a:lnTo>
                    <a:pt x="1736" y="728"/>
                  </a:lnTo>
                  <a:lnTo>
                    <a:pt x="1736" y="728"/>
                  </a:lnTo>
                  <a:lnTo>
                    <a:pt x="1694" y="762"/>
                  </a:lnTo>
                  <a:lnTo>
                    <a:pt x="1666" y="804"/>
                  </a:lnTo>
                  <a:lnTo>
                    <a:pt x="1646" y="851"/>
                  </a:lnTo>
                  <a:lnTo>
                    <a:pt x="1639" y="899"/>
                  </a:lnTo>
                  <a:lnTo>
                    <a:pt x="1639" y="1976"/>
                  </a:lnTo>
                  <a:lnTo>
                    <a:pt x="1639" y="1976"/>
                  </a:lnTo>
                  <a:lnTo>
                    <a:pt x="1632" y="2025"/>
                  </a:lnTo>
                  <a:lnTo>
                    <a:pt x="1612" y="2073"/>
                  </a:lnTo>
                  <a:lnTo>
                    <a:pt x="1578" y="2114"/>
                  </a:lnTo>
                  <a:lnTo>
                    <a:pt x="1544" y="2148"/>
                  </a:lnTo>
                  <a:lnTo>
                    <a:pt x="1544" y="2148"/>
                  </a:lnTo>
                  <a:lnTo>
                    <a:pt x="1523" y="2155"/>
                  </a:lnTo>
                  <a:lnTo>
                    <a:pt x="1502" y="2162"/>
                  </a:lnTo>
                  <a:lnTo>
                    <a:pt x="1488" y="2162"/>
                  </a:lnTo>
                  <a:lnTo>
                    <a:pt x="1474" y="2155"/>
                  </a:lnTo>
                  <a:lnTo>
                    <a:pt x="1461" y="2148"/>
                  </a:lnTo>
                  <a:lnTo>
                    <a:pt x="1447" y="2127"/>
                  </a:lnTo>
                  <a:lnTo>
                    <a:pt x="1447" y="2114"/>
                  </a:lnTo>
                  <a:lnTo>
                    <a:pt x="1440" y="2093"/>
                  </a:lnTo>
                  <a:lnTo>
                    <a:pt x="1440" y="1016"/>
                  </a:lnTo>
                  <a:lnTo>
                    <a:pt x="1440" y="1016"/>
                  </a:lnTo>
                  <a:lnTo>
                    <a:pt x="1440" y="996"/>
                  </a:lnTo>
                  <a:lnTo>
                    <a:pt x="1434" y="975"/>
                  </a:lnTo>
                  <a:lnTo>
                    <a:pt x="1420" y="961"/>
                  </a:lnTo>
                  <a:lnTo>
                    <a:pt x="1413" y="947"/>
                  </a:lnTo>
                  <a:lnTo>
                    <a:pt x="1393" y="947"/>
                  </a:lnTo>
                  <a:lnTo>
                    <a:pt x="1379" y="947"/>
                  </a:lnTo>
                  <a:lnTo>
                    <a:pt x="1358" y="947"/>
                  </a:lnTo>
                  <a:lnTo>
                    <a:pt x="1337" y="961"/>
                  </a:lnTo>
                  <a:lnTo>
                    <a:pt x="95" y="1675"/>
                  </a:lnTo>
                  <a:lnTo>
                    <a:pt x="95" y="1675"/>
                  </a:lnTo>
                  <a:lnTo>
                    <a:pt x="61" y="1709"/>
                  </a:lnTo>
                  <a:lnTo>
                    <a:pt x="27" y="1750"/>
                  </a:lnTo>
                  <a:lnTo>
                    <a:pt x="7" y="1798"/>
                  </a:lnTo>
                  <a:lnTo>
                    <a:pt x="0" y="1847"/>
                  </a:lnTo>
                  <a:lnTo>
                    <a:pt x="7" y="3274"/>
                  </a:lnTo>
                  <a:lnTo>
                    <a:pt x="7" y="3274"/>
                  </a:lnTo>
                  <a:lnTo>
                    <a:pt x="7" y="3294"/>
                  </a:lnTo>
                  <a:lnTo>
                    <a:pt x="13" y="3315"/>
                  </a:lnTo>
                  <a:lnTo>
                    <a:pt x="20" y="3328"/>
                  </a:lnTo>
                  <a:lnTo>
                    <a:pt x="34" y="3335"/>
                  </a:lnTo>
                  <a:lnTo>
                    <a:pt x="48" y="3342"/>
                  </a:lnTo>
                  <a:lnTo>
                    <a:pt x="61" y="3342"/>
                  </a:lnTo>
                  <a:lnTo>
                    <a:pt x="82" y="3335"/>
                  </a:lnTo>
                  <a:lnTo>
                    <a:pt x="102" y="3328"/>
                  </a:lnTo>
                  <a:lnTo>
                    <a:pt x="939" y="2848"/>
                  </a:lnTo>
                  <a:lnTo>
                    <a:pt x="939" y="2848"/>
                  </a:lnTo>
                  <a:lnTo>
                    <a:pt x="960" y="2834"/>
                  </a:lnTo>
                  <a:lnTo>
                    <a:pt x="980" y="2834"/>
                  </a:lnTo>
                  <a:lnTo>
                    <a:pt x="994" y="2834"/>
                  </a:lnTo>
                  <a:lnTo>
                    <a:pt x="1008" y="2841"/>
                  </a:lnTo>
                  <a:lnTo>
                    <a:pt x="1022" y="2848"/>
                  </a:lnTo>
                  <a:lnTo>
                    <a:pt x="1036" y="2861"/>
                  </a:lnTo>
                  <a:lnTo>
                    <a:pt x="1036" y="2882"/>
                  </a:lnTo>
                  <a:lnTo>
                    <a:pt x="1043" y="2903"/>
                  </a:lnTo>
                  <a:lnTo>
                    <a:pt x="1043" y="2903"/>
                  </a:lnTo>
                  <a:lnTo>
                    <a:pt x="1036" y="2951"/>
                  </a:lnTo>
                  <a:lnTo>
                    <a:pt x="1008" y="2999"/>
                  </a:lnTo>
                  <a:lnTo>
                    <a:pt x="980" y="3040"/>
                  </a:lnTo>
                  <a:lnTo>
                    <a:pt x="939" y="3075"/>
                  </a:lnTo>
                  <a:lnTo>
                    <a:pt x="102" y="3555"/>
                  </a:lnTo>
                  <a:lnTo>
                    <a:pt x="102" y="3555"/>
                  </a:lnTo>
                  <a:lnTo>
                    <a:pt x="68" y="3589"/>
                  </a:lnTo>
                  <a:lnTo>
                    <a:pt x="34" y="3631"/>
                  </a:lnTo>
                  <a:lnTo>
                    <a:pt x="13" y="3678"/>
                  </a:lnTo>
                  <a:lnTo>
                    <a:pt x="7" y="3726"/>
                  </a:lnTo>
                  <a:lnTo>
                    <a:pt x="7" y="5153"/>
                  </a:lnTo>
                  <a:lnTo>
                    <a:pt x="7" y="5153"/>
                  </a:lnTo>
                  <a:lnTo>
                    <a:pt x="13" y="5174"/>
                  </a:lnTo>
                  <a:lnTo>
                    <a:pt x="20" y="5195"/>
                  </a:lnTo>
                  <a:lnTo>
                    <a:pt x="27" y="5209"/>
                  </a:lnTo>
                  <a:lnTo>
                    <a:pt x="41" y="5216"/>
                  </a:lnTo>
                  <a:lnTo>
                    <a:pt x="54" y="5223"/>
                  </a:lnTo>
                  <a:lnTo>
                    <a:pt x="68" y="5223"/>
                  </a:lnTo>
                  <a:lnTo>
                    <a:pt x="88" y="5223"/>
                  </a:lnTo>
                  <a:lnTo>
                    <a:pt x="109" y="5209"/>
                  </a:lnTo>
                  <a:lnTo>
                    <a:pt x="1351" y="4495"/>
                  </a:lnTo>
                  <a:lnTo>
                    <a:pt x="1351" y="4495"/>
                  </a:lnTo>
                  <a:lnTo>
                    <a:pt x="1386" y="4460"/>
                  </a:lnTo>
                  <a:lnTo>
                    <a:pt x="1420" y="4419"/>
                  </a:lnTo>
                  <a:lnTo>
                    <a:pt x="1440" y="4371"/>
                  </a:lnTo>
                  <a:lnTo>
                    <a:pt x="1447" y="4324"/>
                  </a:lnTo>
                  <a:lnTo>
                    <a:pt x="1447" y="3281"/>
                  </a:lnTo>
                  <a:lnTo>
                    <a:pt x="1447" y="3281"/>
                  </a:lnTo>
                  <a:lnTo>
                    <a:pt x="1454" y="3232"/>
                  </a:lnTo>
                  <a:lnTo>
                    <a:pt x="1474" y="3184"/>
                  </a:lnTo>
                  <a:lnTo>
                    <a:pt x="1509" y="3143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64" y="3102"/>
                  </a:lnTo>
                  <a:lnTo>
                    <a:pt x="1585" y="3095"/>
                  </a:lnTo>
                  <a:lnTo>
                    <a:pt x="1598" y="3095"/>
                  </a:lnTo>
                  <a:lnTo>
                    <a:pt x="1612" y="3102"/>
                  </a:lnTo>
                  <a:lnTo>
                    <a:pt x="1626" y="3116"/>
                  </a:lnTo>
                  <a:lnTo>
                    <a:pt x="1632" y="3130"/>
                  </a:lnTo>
                  <a:lnTo>
                    <a:pt x="1639" y="3143"/>
                  </a:lnTo>
                  <a:lnTo>
                    <a:pt x="1646" y="3170"/>
                  </a:lnTo>
                  <a:lnTo>
                    <a:pt x="1646" y="4207"/>
                  </a:lnTo>
                  <a:lnTo>
                    <a:pt x="1646" y="4207"/>
                  </a:lnTo>
                  <a:lnTo>
                    <a:pt x="1646" y="4234"/>
                  </a:lnTo>
                  <a:lnTo>
                    <a:pt x="1653" y="4248"/>
                  </a:lnTo>
                  <a:lnTo>
                    <a:pt x="1666" y="4261"/>
                  </a:lnTo>
                  <a:lnTo>
                    <a:pt x="1673" y="4275"/>
                  </a:lnTo>
                  <a:lnTo>
                    <a:pt x="1687" y="4275"/>
                  </a:lnTo>
                  <a:lnTo>
                    <a:pt x="1708" y="4282"/>
                  </a:lnTo>
                  <a:lnTo>
                    <a:pt x="1729" y="4275"/>
                  </a:lnTo>
                  <a:lnTo>
                    <a:pt x="1742" y="4268"/>
                  </a:lnTo>
                  <a:lnTo>
                    <a:pt x="2984" y="3548"/>
                  </a:lnTo>
                  <a:lnTo>
                    <a:pt x="2984" y="3548"/>
                  </a:lnTo>
                  <a:lnTo>
                    <a:pt x="3025" y="3520"/>
                  </a:lnTo>
                  <a:lnTo>
                    <a:pt x="3059" y="3473"/>
                  </a:lnTo>
                  <a:lnTo>
                    <a:pt x="3080" y="3425"/>
                  </a:lnTo>
                  <a:lnTo>
                    <a:pt x="3087" y="3376"/>
                  </a:lnTo>
                  <a:lnTo>
                    <a:pt x="3080" y="1949"/>
                  </a:lnTo>
                  <a:lnTo>
                    <a:pt x="3080" y="1949"/>
                  </a:lnTo>
                  <a:lnTo>
                    <a:pt x="3080" y="1929"/>
                  </a:lnTo>
                  <a:lnTo>
                    <a:pt x="3073" y="1908"/>
                  </a:lnTo>
                  <a:lnTo>
                    <a:pt x="3066" y="1894"/>
                  </a:lnTo>
                  <a:lnTo>
                    <a:pt x="3052" y="1888"/>
                  </a:lnTo>
                  <a:lnTo>
                    <a:pt x="3039" y="1881"/>
                  </a:lnTo>
                  <a:lnTo>
                    <a:pt x="3018" y="1881"/>
                  </a:lnTo>
                  <a:lnTo>
                    <a:pt x="3005" y="1888"/>
                  </a:lnTo>
                  <a:lnTo>
                    <a:pt x="2984" y="1894"/>
                  </a:lnTo>
                  <a:lnTo>
                    <a:pt x="2147" y="2382"/>
                  </a:lnTo>
                  <a:lnTo>
                    <a:pt x="2147" y="2382"/>
                  </a:lnTo>
                  <a:lnTo>
                    <a:pt x="2126" y="2389"/>
                  </a:lnTo>
                  <a:lnTo>
                    <a:pt x="2106" y="2389"/>
                  </a:lnTo>
                  <a:lnTo>
                    <a:pt x="2092" y="2389"/>
                  </a:lnTo>
                  <a:lnTo>
                    <a:pt x="2072" y="2389"/>
                  </a:lnTo>
                  <a:lnTo>
                    <a:pt x="2065" y="2375"/>
                  </a:lnTo>
                  <a:lnTo>
                    <a:pt x="2051" y="2361"/>
                  </a:lnTo>
                  <a:lnTo>
                    <a:pt x="2044" y="2340"/>
                  </a:lnTo>
                  <a:lnTo>
                    <a:pt x="2044" y="2319"/>
                  </a:lnTo>
                  <a:lnTo>
                    <a:pt x="2044" y="2319"/>
                  </a:lnTo>
                  <a:lnTo>
                    <a:pt x="2051" y="2272"/>
                  </a:lnTo>
                  <a:lnTo>
                    <a:pt x="2072" y="2224"/>
                  </a:lnTo>
                  <a:lnTo>
                    <a:pt x="2106" y="2182"/>
                  </a:lnTo>
                  <a:lnTo>
                    <a:pt x="2147" y="2148"/>
                  </a:lnTo>
                  <a:lnTo>
                    <a:pt x="2984" y="1668"/>
                  </a:lnTo>
                  <a:lnTo>
                    <a:pt x="2984" y="1668"/>
                  </a:lnTo>
                  <a:lnTo>
                    <a:pt x="3018" y="1633"/>
                  </a:lnTo>
                  <a:lnTo>
                    <a:pt x="3052" y="1592"/>
                  </a:lnTo>
                  <a:lnTo>
                    <a:pt x="3073" y="1544"/>
                  </a:lnTo>
                  <a:lnTo>
                    <a:pt x="3080" y="1497"/>
                  </a:lnTo>
                  <a:lnTo>
                    <a:pt x="3073" y="69"/>
                  </a:lnTo>
                  <a:lnTo>
                    <a:pt x="3073" y="69"/>
                  </a:lnTo>
                  <a:lnTo>
                    <a:pt x="3073" y="48"/>
                  </a:lnTo>
                  <a:lnTo>
                    <a:pt x="3066" y="28"/>
                  </a:lnTo>
                  <a:lnTo>
                    <a:pt x="3059" y="14"/>
                  </a:lnTo>
                  <a:lnTo>
                    <a:pt x="3046" y="7"/>
                  </a:lnTo>
                  <a:lnTo>
                    <a:pt x="3032" y="0"/>
                  </a:lnTo>
                  <a:lnTo>
                    <a:pt x="3018" y="0"/>
                  </a:lnTo>
                  <a:lnTo>
                    <a:pt x="2998" y="0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98" name="Freeform 197">
              <a:extLst>
                <a:ext uri="{FF2B5EF4-FFF2-40B4-BE49-F238E27FC236}">
                  <a16:creationId xmlns:a16="http://schemas.microsoft.com/office/drawing/2014/main" id="{91259801-EBE3-BC3D-79FF-71BC66408B34}"/>
                </a:ext>
              </a:extLst>
            </p:cNvPr>
            <p:cNvSpPr/>
            <p:nvPr/>
          </p:nvSpPr>
          <p:spPr>
            <a:xfrm>
              <a:off x="2514046" y="3799201"/>
              <a:ext cx="937933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8" h="5223">
                  <a:moveTo>
                    <a:pt x="2991" y="1675"/>
                  </a:moveTo>
                  <a:lnTo>
                    <a:pt x="1750" y="961"/>
                  </a:lnTo>
                  <a:lnTo>
                    <a:pt x="1750" y="961"/>
                  </a:lnTo>
                  <a:lnTo>
                    <a:pt x="1729" y="947"/>
                  </a:lnTo>
                  <a:lnTo>
                    <a:pt x="1709" y="947"/>
                  </a:lnTo>
                  <a:lnTo>
                    <a:pt x="1695" y="947"/>
                  </a:lnTo>
                  <a:lnTo>
                    <a:pt x="1681" y="947"/>
                  </a:lnTo>
                  <a:lnTo>
                    <a:pt x="1667" y="961"/>
                  </a:lnTo>
                  <a:lnTo>
                    <a:pt x="1660" y="975"/>
                  </a:lnTo>
                  <a:lnTo>
                    <a:pt x="1653" y="996"/>
                  </a:lnTo>
                  <a:lnTo>
                    <a:pt x="1646" y="1016"/>
                  </a:lnTo>
                  <a:lnTo>
                    <a:pt x="1646" y="2093"/>
                  </a:lnTo>
                  <a:lnTo>
                    <a:pt x="1646" y="2093"/>
                  </a:lnTo>
                  <a:lnTo>
                    <a:pt x="1646" y="2114"/>
                  </a:lnTo>
                  <a:lnTo>
                    <a:pt x="1640" y="2127"/>
                  </a:lnTo>
                  <a:lnTo>
                    <a:pt x="1626" y="2148"/>
                  </a:lnTo>
                  <a:lnTo>
                    <a:pt x="1619" y="2155"/>
                  </a:lnTo>
                  <a:lnTo>
                    <a:pt x="1606" y="2162"/>
                  </a:lnTo>
                  <a:lnTo>
                    <a:pt x="1585" y="2162"/>
                  </a:lnTo>
                  <a:lnTo>
                    <a:pt x="1565" y="2155"/>
                  </a:lnTo>
                  <a:lnTo>
                    <a:pt x="1551" y="2148"/>
                  </a:lnTo>
                  <a:lnTo>
                    <a:pt x="1551" y="2148"/>
                  </a:lnTo>
                  <a:lnTo>
                    <a:pt x="1510" y="2114"/>
                  </a:lnTo>
                  <a:lnTo>
                    <a:pt x="1475" y="2073"/>
                  </a:lnTo>
                  <a:lnTo>
                    <a:pt x="1454" y="2025"/>
                  </a:lnTo>
                  <a:lnTo>
                    <a:pt x="1448" y="1976"/>
                  </a:lnTo>
                  <a:lnTo>
                    <a:pt x="1454" y="899"/>
                  </a:lnTo>
                  <a:lnTo>
                    <a:pt x="1454" y="899"/>
                  </a:lnTo>
                  <a:lnTo>
                    <a:pt x="1441" y="851"/>
                  </a:lnTo>
                  <a:lnTo>
                    <a:pt x="1420" y="804"/>
                  </a:lnTo>
                  <a:lnTo>
                    <a:pt x="1393" y="762"/>
                  </a:lnTo>
                  <a:lnTo>
                    <a:pt x="1352" y="728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89" y="0"/>
                  </a:lnTo>
                  <a:lnTo>
                    <a:pt x="75" y="0"/>
                  </a:lnTo>
                  <a:lnTo>
                    <a:pt x="55" y="0"/>
                  </a:lnTo>
                  <a:lnTo>
                    <a:pt x="41" y="7"/>
                  </a:lnTo>
                  <a:lnTo>
                    <a:pt x="28" y="14"/>
                  </a:lnTo>
                  <a:lnTo>
                    <a:pt x="21" y="28"/>
                  </a:lnTo>
                  <a:lnTo>
                    <a:pt x="14" y="48"/>
                  </a:lnTo>
                  <a:lnTo>
                    <a:pt x="14" y="69"/>
                  </a:lnTo>
                  <a:lnTo>
                    <a:pt x="7" y="1497"/>
                  </a:lnTo>
                  <a:lnTo>
                    <a:pt x="7" y="1497"/>
                  </a:lnTo>
                  <a:lnTo>
                    <a:pt x="14" y="1544"/>
                  </a:lnTo>
                  <a:lnTo>
                    <a:pt x="34" y="1592"/>
                  </a:lnTo>
                  <a:lnTo>
                    <a:pt x="68" y="1633"/>
                  </a:lnTo>
                  <a:lnTo>
                    <a:pt x="110" y="1668"/>
                  </a:lnTo>
                  <a:lnTo>
                    <a:pt x="947" y="2148"/>
                  </a:lnTo>
                  <a:lnTo>
                    <a:pt x="947" y="2148"/>
                  </a:lnTo>
                  <a:lnTo>
                    <a:pt x="981" y="2182"/>
                  </a:lnTo>
                  <a:lnTo>
                    <a:pt x="1016" y="2224"/>
                  </a:lnTo>
                  <a:lnTo>
                    <a:pt x="1036" y="2272"/>
                  </a:lnTo>
                  <a:lnTo>
                    <a:pt x="1043" y="2319"/>
                  </a:lnTo>
                  <a:lnTo>
                    <a:pt x="1043" y="2319"/>
                  </a:lnTo>
                  <a:lnTo>
                    <a:pt x="1043" y="2340"/>
                  </a:lnTo>
                  <a:lnTo>
                    <a:pt x="1036" y="2361"/>
                  </a:lnTo>
                  <a:lnTo>
                    <a:pt x="1030" y="2375"/>
                  </a:lnTo>
                  <a:lnTo>
                    <a:pt x="1016" y="2389"/>
                  </a:lnTo>
                  <a:lnTo>
                    <a:pt x="1002" y="2389"/>
                  </a:lnTo>
                  <a:lnTo>
                    <a:pt x="981" y="2389"/>
                  </a:lnTo>
                  <a:lnTo>
                    <a:pt x="967" y="2389"/>
                  </a:lnTo>
                  <a:lnTo>
                    <a:pt x="947" y="2382"/>
                  </a:lnTo>
                  <a:lnTo>
                    <a:pt x="103" y="1894"/>
                  </a:lnTo>
                  <a:lnTo>
                    <a:pt x="103" y="1894"/>
                  </a:lnTo>
                  <a:lnTo>
                    <a:pt x="89" y="1888"/>
                  </a:lnTo>
                  <a:lnTo>
                    <a:pt x="68" y="1881"/>
                  </a:lnTo>
                  <a:lnTo>
                    <a:pt x="48" y="1881"/>
                  </a:lnTo>
                  <a:lnTo>
                    <a:pt x="34" y="1888"/>
                  </a:lnTo>
                  <a:lnTo>
                    <a:pt x="21" y="1894"/>
                  </a:lnTo>
                  <a:lnTo>
                    <a:pt x="14" y="1908"/>
                  </a:lnTo>
                  <a:lnTo>
                    <a:pt x="7" y="1929"/>
                  </a:lnTo>
                  <a:lnTo>
                    <a:pt x="7" y="1949"/>
                  </a:lnTo>
                  <a:lnTo>
                    <a:pt x="0" y="3376"/>
                  </a:lnTo>
                  <a:lnTo>
                    <a:pt x="0" y="3376"/>
                  </a:lnTo>
                  <a:lnTo>
                    <a:pt x="14" y="3425"/>
                  </a:lnTo>
                  <a:lnTo>
                    <a:pt x="34" y="3473"/>
                  </a:lnTo>
                  <a:lnTo>
                    <a:pt x="62" y="3520"/>
                  </a:lnTo>
                  <a:lnTo>
                    <a:pt x="103" y="3548"/>
                  </a:lnTo>
                  <a:lnTo>
                    <a:pt x="1345" y="4268"/>
                  </a:lnTo>
                  <a:lnTo>
                    <a:pt x="1345" y="4268"/>
                  </a:lnTo>
                  <a:lnTo>
                    <a:pt x="1366" y="4275"/>
                  </a:lnTo>
                  <a:lnTo>
                    <a:pt x="1379" y="4282"/>
                  </a:lnTo>
                  <a:lnTo>
                    <a:pt x="1400" y="4275"/>
                  </a:lnTo>
                  <a:lnTo>
                    <a:pt x="1414" y="4275"/>
                  </a:lnTo>
                  <a:lnTo>
                    <a:pt x="1427" y="4261"/>
                  </a:lnTo>
                  <a:lnTo>
                    <a:pt x="1434" y="4248"/>
                  </a:lnTo>
                  <a:lnTo>
                    <a:pt x="1441" y="4234"/>
                  </a:lnTo>
                  <a:lnTo>
                    <a:pt x="1441" y="4207"/>
                  </a:lnTo>
                  <a:lnTo>
                    <a:pt x="1448" y="3170"/>
                  </a:lnTo>
                  <a:lnTo>
                    <a:pt x="1448" y="3170"/>
                  </a:lnTo>
                  <a:lnTo>
                    <a:pt x="1448" y="3143"/>
                  </a:lnTo>
                  <a:lnTo>
                    <a:pt x="1454" y="3130"/>
                  </a:lnTo>
                  <a:lnTo>
                    <a:pt x="1461" y="3116"/>
                  </a:lnTo>
                  <a:lnTo>
                    <a:pt x="1475" y="3102"/>
                  </a:lnTo>
                  <a:lnTo>
                    <a:pt x="1489" y="3095"/>
                  </a:lnTo>
                  <a:lnTo>
                    <a:pt x="1510" y="3095"/>
                  </a:lnTo>
                  <a:lnTo>
                    <a:pt x="1524" y="3102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85" y="3143"/>
                  </a:lnTo>
                  <a:lnTo>
                    <a:pt x="1612" y="3184"/>
                  </a:lnTo>
                  <a:lnTo>
                    <a:pt x="1633" y="3232"/>
                  </a:lnTo>
                  <a:lnTo>
                    <a:pt x="1640" y="3281"/>
                  </a:lnTo>
                  <a:lnTo>
                    <a:pt x="1640" y="4324"/>
                  </a:lnTo>
                  <a:lnTo>
                    <a:pt x="1640" y="4324"/>
                  </a:lnTo>
                  <a:lnTo>
                    <a:pt x="1646" y="4371"/>
                  </a:lnTo>
                  <a:lnTo>
                    <a:pt x="1667" y="4419"/>
                  </a:lnTo>
                  <a:lnTo>
                    <a:pt x="1702" y="4460"/>
                  </a:lnTo>
                  <a:lnTo>
                    <a:pt x="1736" y="4495"/>
                  </a:lnTo>
                  <a:lnTo>
                    <a:pt x="2978" y="5209"/>
                  </a:lnTo>
                  <a:lnTo>
                    <a:pt x="2978" y="5209"/>
                  </a:lnTo>
                  <a:lnTo>
                    <a:pt x="2998" y="5223"/>
                  </a:lnTo>
                  <a:lnTo>
                    <a:pt x="3019" y="5223"/>
                  </a:lnTo>
                  <a:lnTo>
                    <a:pt x="3032" y="5223"/>
                  </a:lnTo>
                  <a:lnTo>
                    <a:pt x="3053" y="5216"/>
                  </a:lnTo>
                  <a:lnTo>
                    <a:pt x="3060" y="5209"/>
                  </a:lnTo>
                  <a:lnTo>
                    <a:pt x="3074" y="5195"/>
                  </a:lnTo>
                  <a:lnTo>
                    <a:pt x="3081" y="5174"/>
                  </a:lnTo>
                  <a:lnTo>
                    <a:pt x="3081" y="5153"/>
                  </a:lnTo>
                  <a:lnTo>
                    <a:pt x="3081" y="3726"/>
                  </a:lnTo>
                  <a:lnTo>
                    <a:pt x="3081" y="3726"/>
                  </a:lnTo>
                  <a:lnTo>
                    <a:pt x="3074" y="3678"/>
                  </a:lnTo>
                  <a:lnTo>
                    <a:pt x="3053" y="3631"/>
                  </a:lnTo>
                  <a:lnTo>
                    <a:pt x="3026" y="3589"/>
                  </a:lnTo>
                  <a:lnTo>
                    <a:pt x="2985" y="3555"/>
                  </a:lnTo>
                  <a:lnTo>
                    <a:pt x="2147" y="3075"/>
                  </a:lnTo>
                  <a:lnTo>
                    <a:pt x="2147" y="3075"/>
                  </a:lnTo>
                  <a:lnTo>
                    <a:pt x="2107" y="3040"/>
                  </a:lnTo>
                  <a:lnTo>
                    <a:pt x="2079" y="2999"/>
                  </a:lnTo>
                  <a:lnTo>
                    <a:pt x="2059" y="2951"/>
                  </a:lnTo>
                  <a:lnTo>
                    <a:pt x="2052" y="2903"/>
                  </a:lnTo>
                  <a:lnTo>
                    <a:pt x="2052" y="2903"/>
                  </a:lnTo>
                  <a:lnTo>
                    <a:pt x="2052" y="2882"/>
                  </a:lnTo>
                  <a:lnTo>
                    <a:pt x="2059" y="2861"/>
                  </a:lnTo>
                  <a:lnTo>
                    <a:pt x="2066" y="2848"/>
                  </a:lnTo>
                  <a:lnTo>
                    <a:pt x="2079" y="2841"/>
                  </a:lnTo>
                  <a:lnTo>
                    <a:pt x="2093" y="2834"/>
                  </a:lnTo>
                  <a:lnTo>
                    <a:pt x="2107" y="2834"/>
                  </a:lnTo>
                  <a:lnTo>
                    <a:pt x="2127" y="2834"/>
                  </a:lnTo>
                  <a:lnTo>
                    <a:pt x="2147" y="2848"/>
                  </a:lnTo>
                  <a:lnTo>
                    <a:pt x="2985" y="3328"/>
                  </a:lnTo>
                  <a:lnTo>
                    <a:pt x="2985" y="3328"/>
                  </a:lnTo>
                  <a:lnTo>
                    <a:pt x="3005" y="3335"/>
                  </a:lnTo>
                  <a:lnTo>
                    <a:pt x="3026" y="3342"/>
                  </a:lnTo>
                  <a:lnTo>
                    <a:pt x="3039" y="3342"/>
                  </a:lnTo>
                  <a:lnTo>
                    <a:pt x="3053" y="3335"/>
                  </a:lnTo>
                  <a:lnTo>
                    <a:pt x="3067" y="3328"/>
                  </a:lnTo>
                  <a:lnTo>
                    <a:pt x="3081" y="3315"/>
                  </a:lnTo>
                  <a:lnTo>
                    <a:pt x="3081" y="3294"/>
                  </a:lnTo>
                  <a:lnTo>
                    <a:pt x="3088" y="3274"/>
                  </a:lnTo>
                  <a:lnTo>
                    <a:pt x="3088" y="1847"/>
                  </a:lnTo>
                  <a:lnTo>
                    <a:pt x="3088" y="1847"/>
                  </a:lnTo>
                  <a:lnTo>
                    <a:pt x="3081" y="1798"/>
                  </a:lnTo>
                  <a:lnTo>
                    <a:pt x="3060" y="1750"/>
                  </a:lnTo>
                  <a:lnTo>
                    <a:pt x="3026" y="1709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99" name="Freeform 198">
              <a:extLst>
                <a:ext uri="{FF2B5EF4-FFF2-40B4-BE49-F238E27FC236}">
                  <a16:creationId xmlns:a16="http://schemas.microsoft.com/office/drawing/2014/main" id="{45417FA5-327C-B62E-24A8-877679942208}"/>
                </a:ext>
              </a:extLst>
            </p:cNvPr>
            <p:cNvSpPr/>
            <p:nvPr/>
          </p:nvSpPr>
          <p:spPr>
            <a:xfrm>
              <a:off x="1563655" y="4935234"/>
              <a:ext cx="1827557" cy="1060985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016" h="3493">
                  <a:moveTo>
                    <a:pt x="5975" y="1688"/>
                  </a:moveTo>
                  <a:lnTo>
                    <a:pt x="4734" y="975"/>
                  </a:lnTo>
                  <a:lnTo>
                    <a:pt x="4734" y="975"/>
                  </a:lnTo>
                  <a:lnTo>
                    <a:pt x="4693" y="954"/>
                  </a:lnTo>
                  <a:lnTo>
                    <a:pt x="4638" y="947"/>
                  </a:lnTo>
                  <a:lnTo>
                    <a:pt x="4582" y="954"/>
                  </a:lnTo>
                  <a:lnTo>
                    <a:pt x="4542" y="975"/>
                  </a:lnTo>
                  <a:lnTo>
                    <a:pt x="3609" y="1517"/>
                  </a:lnTo>
                  <a:lnTo>
                    <a:pt x="3609" y="1517"/>
                  </a:lnTo>
                  <a:lnTo>
                    <a:pt x="3560" y="1530"/>
                  </a:lnTo>
                  <a:lnTo>
                    <a:pt x="3505" y="1537"/>
                  </a:lnTo>
                  <a:lnTo>
                    <a:pt x="3458" y="1530"/>
                  </a:lnTo>
                  <a:lnTo>
                    <a:pt x="3409" y="1517"/>
                  </a:lnTo>
                  <a:lnTo>
                    <a:pt x="3409" y="1517"/>
                  </a:lnTo>
                  <a:lnTo>
                    <a:pt x="3388" y="1503"/>
                  </a:lnTo>
                  <a:lnTo>
                    <a:pt x="3382" y="1489"/>
                  </a:lnTo>
                  <a:lnTo>
                    <a:pt x="3368" y="1469"/>
                  </a:lnTo>
                  <a:lnTo>
                    <a:pt x="3368" y="1455"/>
                  </a:lnTo>
                  <a:lnTo>
                    <a:pt x="3368" y="1441"/>
                  </a:lnTo>
                  <a:lnTo>
                    <a:pt x="3382" y="1427"/>
                  </a:lnTo>
                  <a:lnTo>
                    <a:pt x="3388" y="1413"/>
                  </a:lnTo>
                  <a:lnTo>
                    <a:pt x="3409" y="1400"/>
                  </a:lnTo>
                  <a:lnTo>
                    <a:pt x="4343" y="858"/>
                  </a:lnTo>
                  <a:lnTo>
                    <a:pt x="4343" y="858"/>
                  </a:lnTo>
                  <a:lnTo>
                    <a:pt x="4356" y="844"/>
                  </a:lnTo>
                  <a:lnTo>
                    <a:pt x="4370" y="830"/>
                  </a:lnTo>
                  <a:lnTo>
                    <a:pt x="4377" y="817"/>
                  </a:lnTo>
                  <a:lnTo>
                    <a:pt x="4384" y="803"/>
                  </a:lnTo>
                  <a:lnTo>
                    <a:pt x="4377" y="783"/>
                  </a:lnTo>
                  <a:lnTo>
                    <a:pt x="4370" y="769"/>
                  </a:lnTo>
                  <a:lnTo>
                    <a:pt x="4356" y="755"/>
                  </a:lnTo>
                  <a:lnTo>
                    <a:pt x="4343" y="741"/>
                  </a:lnTo>
                  <a:lnTo>
                    <a:pt x="3101" y="27"/>
                  </a:lnTo>
                  <a:lnTo>
                    <a:pt x="3101" y="27"/>
                  </a:lnTo>
                  <a:lnTo>
                    <a:pt x="3052" y="7"/>
                  </a:lnTo>
                  <a:lnTo>
                    <a:pt x="2998" y="0"/>
                  </a:lnTo>
                  <a:lnTo>
                    <a:pt x="2950" y="7"/>
                  </a:lnTo>
                  <a:lnTo>
                    <a:pt x="2902" y="27"/>
                  </a:lnTo>
                  <a:lnTo>
                    <a:pt x="1667" y="741"/>
                  </a:lnTo>
                  <a:lnTo>
                    <a:pt x="1667" y="741"/>
                  </a:lnTo>
                  <a:lnTo>
                    <a:pt x="1646" y="755"/>
                  </a:lnTo>
                  <a:lnTo>
                    <a:pt x="1639" y="769"/>
                  </a:lnTo>
                  <a:lnTo>
                    <a:pt x="1625" y="783"/>
                  </a:lnTo>
                  <a:lnTo>
                    <a:pt x="1625" y="803"/>
                  </a:lnTo>
                  <a:lnTo>
                    <a:pt x="1625" y="817"/>
                  </a:lnTo>
                  <a:lnTo>
                    <a:pt x="1639" y="830"/>
                  </a:lnTo>
                  <a:lnTo>
                    <a:pt x="1646" y="844"/>
                  </a:lnTo>
                  <a:lnTo>
                    <a:pt x="1667" y="858"/>
                  </a:lnTo>
                  <a:lnTo>
                    <a:pt x="2504" y="1345"/>
                  </a:lnTo>
                  <a:lnTo>
                    <a:pt x="2504" y="1345"/>
                  </a:lnTo>
                  <a:lnTo>
                    <a:pt x="2524" y="1352"/>
                  </a:lnTo>
                  <a:lnTo>
                    <a:pt x="2538" y="1366"/>
                  </a:lnTo>
                  <a:lnTo>
                    <a:pt x="2545" y="1386"/>
                  </a:lnTo>
                  <a:lnTo>
                    <a:pt x="2545" y="1400"/>
                  </a:lnTo>
                  <a:lnTo>
                    <a:pt x="2545" y="1413"/>
                  </a:lnTo>
                  <a:lnTo>
                    <a:pt x="2538" y="1427"/>
                  </a:lnTo>
                  <a:lnTo>
                    <a:pt x="2524" y="1441"/>
                  </a:lnTo>
                  <a:lnTo>
                    <a:pt x="2504" y="1455"/>
                  </a:lnTo>
                  <a:lnTo>
                    <a:pt x="2504" y="1455"/>
                  </a:lnTo>
                  <a:lnTo>
                    <a:pt x="2463" y="1476"/>
                  </a:lnTo>
                  <a:lnTo>
                    <a:pt x="2408" y="1483"/>
                  </a:lnTo>
                  <a:lnTo>
                    <a:pt x="2352" y="1476"/>
                  </a:lnTo>
                  <a:lnTo>
                    <a:pt x="2311" y="1455"/>
                  </a:lnTo>
                  <a:lnTo>
                    <a:pt x="1467" y="975"/>
                  </a:lnTo>
                  <a:lnTo>
                    <a:pt x="1467" y="975"/>
                  </a:lnTo>
                  <a:lnTo>
                    <a:pt x="1427" y="954"/>
                  </a:lnTo>
                  <a:lnTo>
                    <a:pt x="1372" y="947"/>
                  </a:lnTo>
                  <a:lnTo>
                    <a:pt x="1317" y="954"/>
                  </a:lnTo>
                  <a:lnTo>
                    <a:pt x="1275" y="975"/>
                  </a:lnTo>
                  <a:lnTo>
                    <a:pt x="41" y="1688"/>
                  </a:lnTo>
                  <a:lnTo>
                    <a:pt x="41" y="1688"/>
                  </a:lnTo>
                  <a:lnTo>
                    <a:pt x="20" y="1702"/>
                  </a:lnTo>
                  <a:lnTo>
                    <a:pt x="6" y="1715"/>
                  </a:lnTo>
                  <a:lnTo>
                    <a:pt x="0" y="1729"/>
                  </a:lnTo>
                  <a:lnTo>
                    <a:pt x="0" y="1750"/>
                  </a:lnTo>
                  <a:lnTo>
                    <a:pt x="0" y="1763"/>
                  </a:lnTo>
                  <a:lnTo>
                    <a:pt x="13" y="1777"/>
                  </a:lnTo>
                  <a:lnTo>
                    <a:pt x="20" y="1791"/>
                  </a:lnTo>
                  <a:lnTo>
                    <a:pt x="41" y="1805"/>
                  </a:lnTo>
                  <a:lnTo>
                    <a:pt x="1282" y="2519"/>
                  </a:lnTo>
                  <a:lnTo>
                    <a:pt x="1282" y="2519"/>
                  </a:lnTo>
                  <a:lnTo>
                    <a:pt x="1331" y="2539"/>
                  </a:lnTo>
                  <a:lnTo>
                    <a:pt x="1379" y="2546"/>
                  </a:lnTo>
                  <a:lnTo>
                    <a:pt x="1433" y="2539"/>
                  </a:lnTo>
                  <a:lnTo>
                    <a:pt x="1481" y="2519"/>
                  </a:lnTo>
                  <a:lnTo>
                    <a:pt x="2380" y="1997"/>
                  </a:lnTo>
                  <a:lnTo>
                    <a:pt x="2380" y="1997"/>
                  </a:lnTo>
                  <a:lnTo>
                    <a:pt x="2428" y="1976"/>
                  </a:lnTo>
                  <a:lnTo>
                    <a:pt x="2476" y="1976"/>
                  </a:lnTo>
                  <a:lnTo>
                    <a:pt x="2531" y="1976"/>
                  </a:lnTo>
                  <a:lnTo>
                    <a:pt x="2580" y="1997"/>
                  </a:lnTo>
                  <a:lnTo>
                    <a:pt x="2580" y="1997"/>
                  </a:lnTo>
                  <a:lnTo>
                    <a:pt x="2593" y="2011"/>
                  </a:lnTo>
                  <a:lnTo>
                    <a:pt x="2607" y="2025"/>
                  </a:lnTo>
                  <a:lnTo>
                    <a:pt x="2614" y="2038"/>
                  </a:lnTo>
                  <a:lnTo>
                    <a:pt x="2620" y="2052"/>
                  </a:lnTo>
                  <a:lnTo>
                    <a:pt x="2614" y="2072"/>
                  </a:lnTo>
                  <a:lnTo>
                    <a:pt x="2607" y="2086"/>
                  </a:lnTo>
                  <a:lnTo>
                    <a:pt x="2593" y="2100"/>
                  </a:lnTo>
                  <a:lnTo>
                    <a:pt x="2580" y="2113"/>
                  </a:lnTo>
                  <a:lnTo>
                    <a:pt x="1680" y="2635"/>
                  </a:lnTo>
                  <a:lnTo>
                    <a:pt x="1680" y="2635"/>
                  </a:lnTo>
                  <a:lnTo>
                    <a:pt x="1660" y="2648"/>
                  </a:lnTo>
                  <a:lnTo>
                    <a:pt x="1646" y="2662"/>
                  </a:lnTo>
                  <a:lnTo>
                    <a:pt x="1639" y="2676"/>
                  </a:lnTo>
                  <a:lnTo>
                    <a:pt x="1639" y="2690"/>
                  </a:lnTo>
                  <a:lnTo>
                    <a:pt x="1639" y="2711"/>
                  </a:lnTo>
                  <a:lnTo>
                    <a:pt x="1646" y="2724"/>
                  </a:lnTo>
                  <a:lnTo>
                    <a:pt x="1660" y="2738"/>
                  </a:lnTo>
                  <a:lnTo>
                    <a:pt x="1680" y="2752"/>
                  </a:lnTo>
                  <a:lnTo>
                    <a:pt x="2923" y="3465"/>
                  </a:lnTo>
                  <a:lnTo>
                    <a:pt x="2923" y="3465"/>
                  </a:lnTo>
                  <a:lnTo>
                    <a:pt x="2964" y="3486"/>
                  </a:lnTo>
                  <a:lnTo>
                    <a:pt x="3018" y="3493"/>
                  </a:lnTo>
                  <a:lnTo>
                    <a:pt x="3073" y="3486"/>
                  </a:lnTo>
                  <a:lnTo>
                    <a:pt x="3115" y="3465"/>
                  </a:lnTo>
                  <a:lnTo>
                    <a:pt x="4350" y="2752"/>
                  </a:lnTo>
                  <a:lnTo>
                    <a:pt x="4350" y="2752"/>
                  </a:lnTo>
                  <a:lnTo>
                    <a:pt x="4370" y="2738"/>
                  </a:lnTo>
                  <a:lnTo>
                    <a:pt x="4384" y="2724"/>
                  </a:lnTo>
                  <a:lnTo>
                    <a:pt x="4390" y="2711"/>
                  </a:lnTo>
                  <a:lnTo>
                    <a:pt x="4390" y="2690"/>
                  </a:lnTo>
                  <a:lnTo>
                    <a:pt x="4390" y="2676"/>
                  </a:lnTo>
                  <a:lnTo>
                    <a:pt x="4384" y="2662"/>
                  </a:lnTo>
                  <a:lnTo>
                    <a:pt x="4370" y="2648"/>
                  </a:lnTo>
                  <a:lnTo>
                    <a:pt x="4350" y="2635"/>
                  </a:lnTo>
                  <a:lnTo>
                    <a:pt x="3512" y="2148"/>
                  </a:lnTo>
                  <a:lnTo>
                    <a:pt x="3512" y="2148"/>
                  </a:lnTo>
                  <a:lnTo>
                    <a:pt x="3492" y="2141"/>
                  </a:lnTo>
                  <a:lnTo>
                    <a:pt x="3478" y="2127"/>
                  </a:lnTo>
                  <a:lnTo>
                    <a:pt x="3471" y="2106"/>
                  </a:lnTo>
                  <a:lnTo>
                    <a:pt x="3471" y="2093"/>
                  </a:lnTo>
                  <a:lnTo>
                    <a:pt x="3471" y="2079"/>
                  </a:lnTo>
                  <a:lnTo>
                    <a:pt x="3478" y="2065"/>
                  </a:lnTo>
                  <a:lnTo>
                    <a:pt x="3492" y="2052"/>
                  </a:lnTo>
                  <a:lnTo>
                    <a:pt x="3512" y="2038"/>
                  </a:lnTo>
                  <a:lnTo>
                    <a:pt x="3512" y="2038"/>
                  </a:lnTo>
                  <a:lnTo>
                    <a:pt x="3560" y="2018"/>
                  </a:lnTo>
                  <a:lnTo>
                    <a:pt x="3609" y="2011"/>
                  </a:lnTo>
                  <a:lnTo>
                    <a:pt x="3663" y="2018"/>
                  </a:lnTo>
                  <a:lnTo>
                    <a:pt x="3711" y="2038"/>
                  </a:lnTo>
                  <a:lnTo>
                    <a:pt x="4548" y="2519"/>
                  </a:lnTo>
                  <a:lnTo>
                    <a:pt x="4548" y="2519"/>
                  </a:lnTo>
                  <a:lnTo>
                    <a:pt x="4596" y="2539"/>
                  </a:lnTo>
                  <a:lnTo>
                    <a:pt x="4645" y="2546"/>
                  </a:lnTo>
                  <a:lnTo>
                    <a:pt x="4699" y="2539"/>
                  </a:lnTo>
                  <a:lnTo>
                    <a:pt x="4747" y="2519"/>
                  </a:lnTo>
                  <a:lnTo>
                    <a:pt x="5975" y="1805"/>
                  </a:lnTo>
                  <a:lnTo>
                    <a:pt x="5975" y="1805"/>
                  </a:lnTo>
                  <a:lnTo>
                    <a:pt x="5996" y="1791"/>
                  </a:lnTo>
                  <a:lnTo>
                    <a:pt x="6009" y="1777"/>
                  </a:lnTo>
                  <a:lnTo>
                    <a:pt x="6016" y="1763"/>
                  </a:lnTo>
                  <a:lnTo>
                    <a:pt x="6016" y="1750"/>
                  </a:lnTo>
                  <a:lnTo>
                    <a:pt x="6016" y="1729"/>
                  </a:lnTo>
                  <a:lnTo>
                    <a:pt x="6009" y="1715"/>
                  </a:lnTo>
                  <a:lnTo>
                    <a:pt x="5996" y="1702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5F3A0793-D96F-E33A-C690-F2841DDD9C36}"/>
              </a:ext>
            </a:extLst>
          </p:cNvPr>
          <p:cNvGrpSpPr/>
          <p:nvPr userDrawn="1"/>
        </p:nvGrpSpPr>
        <p:grpSpPr>
          <a:xfrm>
            <a:off x="9640105" y="930579"/>
            <a:ext cx="2023834" cy="2338604"/>
            <a:chOff x="1465517" y="3722331"/>
            <a:chExt cx="2023834" cy="2338604"/>
          </a:xfrm>
        </p:grpSpPr>
        <p:sp>
          <p:nvSpPr>
            <p:cNvPr id="186" name="Freeform 185">
              <a:extLst>
                <a:ext uri="{FF2B5EF4-FFF2-40B4-BE49-F238E27FC236}">
                  <a16:creationId xmlns:a16="http://schemas.microsoft.com/office/drawing/2014/main" id="{3CC5364A-244F-823F-7772-F2FDE9557C43}"/>
                </a:ext>
              </a:extLst>
            </p:cNvPr>
            <p:cNvSpPr/>
            <p:nvPr/>
          </p:nvSpPr>
          <p:spPr>
            <a:xfrm>
              <a:off x="1465517" y="3722331"/>
              <a:ext cx="2023834" cy="2338604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662" h="7698">
                  <a:moveTo>
                    <a:pt x="3334" y="0"/>
                  </a:moveTo>
                  <a:lnTo>
                    <a:pt x="0" y="1928"/>
                  </a:lnTo>
                  <a:lnTo>
                    <a:pt x="0" y="5777"/>
                  </a:lnTo>
                  <a:lnTo>
                    <a:pt x="3334" y="7698"/>
                  </a:lnTo>
                  <a:lnTo>
                    <a:pt x="6662" y="5777"/>
                  </a:lnTo>
                  <a:lnTo>
                    <a:pt x="6662" y="1928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87" name="Freeform 186">
              <a:extLst>
                <a:ext uri="{FF2B5EF4-FFF2-40B4-BE49-F238E27FC236}">
                  <a16:creationId xmlns:a16="http://schemas.microsoft.com/office/drawing/2014/main" id="{662A5A56-A3D6-1BF9-1104-02945D247F59}"/>
                </a:ext>
              </a:extLst>
            </p:cNvPr>
            <p:cNvSpPr/>
            <p:nvPr/>
          </p:nvSpPr>
          <p:spPr>
            <a:xfrm>
              <a:off x="1503192" y="3799201"/>
              <a:ext cx="937630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7" h="5223">
                  <a:moveTo>
                    <a:pt x="2977" y="14"/>
                  </a:moveTo>
                  <a:lnTo>
                    <a:pt x="1736" y="728"/>
                  </a:lnTo>
                  <a:lnTo>
                    <a:pt x="1736" y="728"/>
                  </a:lnTo>
                  <a:lnTo>
                    <a:pt x="1694" y="762"/>
                  </a:lnTo>
                  <a:lnTo>
                    <a:pt x="1666" y="804"/>
                  </a:lnTo>
                  <a:lnTo>
                    <a:pt x="1646" y="851"/>
                  </a:lnTo>
                  <a:lnTo>
                    <a:pt x="1639" y="899"/>
                  </a:lnTo>
                  <a:lnTo>
                    <a:pt x="1639" y="1976"/>
                  </a:lnTo>
                  <a:lnTo>
                    <a:pt x="1639" y="1976"/>
                  </a:lnTo>
                  <a:lnTo>
                    <a:pt x="1632" y="2025"/>
                  </a:lnTo>
                  <a:lnTo>
                    <a:pt x="1612" y="2073"/>
                  </a:lnTo>
                  <a:lnTo>
                    <a:pt x="1578" y="2114"/>
                  </a:lnTo>
                  <a:lnTo>
                    <a:pt x="1544" y="2148"/>
                  </a:lnTo>
                  <a:lnTo>
                    <a:pt x="1544" y="2148"/>
                  </a:lnTo>
                  <a:lnTo>
                    <a:pt x="1523" y="2155"/>
                  </a:lnTo>
                  <a:lnTo>
                    <a:pt x="1502" y="2162"/>
                  </a:lnTo>
                  <a:lnTo>
                    <a:pt x="1488" y="2162"/>
                  </a:lnTo>
                  <a:lnTo>
                    <a:pt x="1474" y="2155"/>
                  </a:lnTo>
                  <a:lnTo>
                    <a:pt x="1461" y="2148"/>
                  </a:lnTo>
                  <a:lnTo>
                    <a:pt x="1447" y="2127"/>
                  </a:lnTo>
                  <a:lnTo>
                    <a:pt x="1447" y="2114"/>
                  </a:lnTo>
                  <a:lnTo>
                    <a:pt x="1440" y="2093"/>
                  </a:lnTo>
                  <a:lnTo>
                    <a:pt x="1440" y="1016"/>
                  </a:lnTo>
                  <a:lnTo>
                    <a:pt x="1440" y="1016"/>
                  </a:lnTo>
                  <a:lnTo>
                    <a:pt x="1440" y="996"/>
                  </a:lnTo>
                  <a:lnTo>
                    <a:pt x="1434" y="975"/>
                  </a:lnTo>
                  <a:lnTo>
                    <a:pt x="1420" y="961"/>
                  </a:lnTo>
                  <a:lnTo>
                    <a:pt x="1413" y="947"/>
                  </a:lnTo>
                  <a:lnTo>
                    <a:pt x="1393" y="947"/>
                  </a:lnTo>
                  <a:lnTo>
                    <a:pt x="1379" y="947"/>
                  </a:lnTo>
                  <a:lnTo>
                    <a:pt x="1358" y="947"/>
                  </a:lnTo>
                  <a:lnTo>
                    <a:pt x="1337" y="961"/>
                  </a:lnTo>
                  <a:lnTo>
                    <a:pt x="95" y="1675"/>
                  </a:lnTo>
                  <a:lnTo>
                    <a:pt x="95" y="1675"/>
                  </a:lnTo>
                  <a:lnTo>
                    <a:pt x="61" y="1709"/>
                  </a:lnTo>
                  <a:lnTo>
                    <a:pt x="27" y="1750"/>
                  </a:lnTo>
                  <a:lnTo>
                    <a:pt x="7" y="1798"/>
                  </a:lnTo>
                  <a:lnTo>
                    <a:pt x="0" y="1847"/>
                  </a:lnTo>
                  <a:lnTo>
                    <a:pt x="7" y="3274"/>
                  </a:lnTo>
                  <a:lnTo>
                    <a:pt x="7" y="3274"/>
                  </a:lnTo>
                  <a:lnTo>
                    <a:pt x="7" y="3294"/>
                  </a:lnTo>
                  <a:lnTo>
                    <a:pt x="13" y="3315"/>
                  </a:lnTo>
                  <a:lnTo>
                    <a:pt x="20" y="3328"/>
                  </a:lnTo>
                  <a:lnTo>
                    <a:pt x="34" y="3335"/>
                  </a:lnTo>
                  <a:lnTo>
                    <a:pt x="48" y="3342"/>
                  </a:lnTo>
                  <a:lnTo>
                    <a:pt x="61" y="3342"/>
                  </a:lnTo>
                  <a:lnTo>
                    <a:pt x="82" y="3335"/>
                  </a:lnTo>
                  <a:lnTo>
                    <a:pt x="102" y="3328"/>
                  </a:lnTo>
                  <a:lnTo>
                    <a:pt x="939" y="2848"/>
                  </a:lnTo>
                  <a:lnTo>
                    <a:pt x="939" y="2848"/>
                  </a:lnTo>
                  <a:lnTo>
                    <a:pt x="960" y="2834"/>
                  </a:lnTo>
                  <a:lnTo>
                    <a:pt x="980" y="2834"/>
                  </a:lnTo>
                  <a:lnTo>
                    <a:pt x="994" y="2834"/>
                  </a:lnTo>
                  <a:lnTo>
                    <a:pt x="1008" y="2841"/>
                  </a:lnTo>
                  <a:lnTo>
                    <a:pt x="1022" y="2848"/>
                  </a:lnTo>
                  <a:lnTo>
                    <a:pt x="1036" y="2861"/>
                  </a:lnTo>
                  <a:lnTo>
                    <a:pt x="1036" y="2882"/>
                  </a:lnTo>
                  <a:lnTo>
                    <a:pt x="1043" y="2903"/>
                  </a:lnTo>
                  <a:lnTo>
                    <a:pt x="1043" y="2903"/>
                  </a:lnTo>
                  <a:lnTo>
                    <a:pt x="1036" y="2951"/>
                  </a:lnTo>
                  <a:lnTo>
                    <a:pt x="1008" y="2999"/>
                  </a:lnTo>
                  <a:lnTo>
                    <a:pt x="980" y="3040"/>
                  </a:lnTo>
                  <a:lnTo>
                    <a:pt x="939" y="3075"/>
                  </a:lnTo>
                  <a:lnTo>
                    <a:pt x="102" y="3555"/>
                  </a:lnTo>
                  <a:lnTo>
                    <a:pt x="102" y="3555"/>
                  </a:lnTo>
                  <a:lnTo>
                    <a:pt x="68" y="3589"/>
                  </a:lnTo>
                  <a:lnTo>
                    <a:pt x="34" y="3631"/>
                  </a:lnTo>
                  <a:lnTo>
                    <a:pt x="13" y="3678"/>
                  </a:lnTo>
                  <a:lnTo>
                    <a:pt x="7" y="3726"/>
                  </a:lnTo>
                  <a:lnTo>
                    <a:pt x="7" y="5153"/>
                  </a:lnTo>
                  <a:lnTo>
                    <a:pt x="7" y="5153"/>
                  </a:lnTo>
                  <a:lnTo>
                    <a:pt x="13" y="5174"/>
                  </a:lnTo>
                  <a:lnTo>
                    <a:pt x="20" y="5195"/>
                  </a:lnTo>
                  <a:lnTo>
                    <a:pt x="27" y="5209"/>
                  </a:lnTo>
                  <a:lnTo>
                    <a:pt x="41" y="5216"/>
                  </a:lnTo>
                  <a:lnTo>
                    <a:pt x="54" y="5223"/>
                  </a:lnTo>
                  <a:lnTo>
                    <a:pt x="68" y="5223"/>
                  </a:lnTo>
                  <a:lnTo>
                    <a:pt x="88" y="5223"/>
                  </a:lnTo>
                  <a:lnTo>
                    <a:pt x="109" y="5209"/>
                  </a:lnTo>
                  <a:lnTo>
                    <a:pt x="1351" y="4495"/>
                  </a:lnTo>
                  <a:lnTo>
                    <a:pt x="1351" y="4495"/>
                  </a:lnTo>
                  <a:lnTo>
                    <a:pt x="1386" y="4460"/>
                  </a:lnTo>
                  <a:lnTo>
                    <a:pt x="1420" y="4419"/>
                  </a:lnTo>
                  <a:lnTo>
                    <a:pt x="1440" y="4371"/>
                  </a:lnTo>
                  <a:lnTo>
                    <a:pt x="1447" y="4324"/>
                  </a:lnTo>
                  <a:lnTo>
                    <a:pt x="1447" y="3281"/>
                  </a:lnTo>
                  <a:lnTo>
                    <a:pt x="1447" y="3281"/>
                  </a:lnTo>
                  <a:lnTo>
                    <a:pt x="1454" y="3232"/>
                  </a:lnTo>
                  <a:lnTo>
                    <a:pt x="1474" y="3184"/>
                  </a:lnTo>
                  <a:lnTo>
                    <a:pt x="1509" y="3143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64" y="3102"/>
                  </a:lnTo>
                  <a:lnTo>
                    <a:pt x="1585" y="3095"/>
                  </a:lnTo>
                  <a:lnTo>
                    <a:pt x="1598" y="3095"/>
                  </a:lnTo>
                  <a:lnTo>
                    <a:pt x="1612" y="3102"/>
                  </a:lnTo>
                  <a:lnTo>
                    <a:pt x="1626" y="3116"/>
                  </a:lnTo>
                  <a:lnTo>
                    <a:pt x="1632" y="3130"/>
                  </a:lnTo>
                  <a:lnTo>
                    <a:pt x="1639" y="3143"/>
                  </a:lnTo>
                  <a:lnTo>
                    <a:pt x="1646" y="3170"/>
                  </a:lnTo>
                  <a:lnTo>
                    <a:pt x="1646" y="4207"/>
                  </a:lnTo>
                  <a:lnTo>
                    <a:pt x="1646" y="4207"/>
                  </a:lnTo>
                  <a:lnTo>
                    <a:pt x="1646" y="4234"/>
                  </a:lnTo>
                  <a:lnTo>
                    <a:pt x="1653" y="4248"/>
                  </a:lnTo>
                  <a:lnTo>
                    <a:pt x="1666" y="4261"/>
                  </a:lnTo>
                  <a:lnTo>
                    <a:pt x="1673" y="4275"/>
                  </a:lnTo>
                  <a:lnTo>
                    <a:pt x="1687" y="4275"/>
                  </a:lnTo>
                  <a:lnTo>
                    <a:pt x="1708" y="4282"/>
                  </a:lnTo>
                  <a:lnTo>
                    <a:pt x="1729" y="4275"/>
                  </a:lnTo>
                  <a:lnTo>
                    <a:pt x="1742" y="4268"/>
                  </a:lnTo>
                  <a:lnTo>
                    <a:pt x="2984" y="3548"/>
                  </a:lnTo>
                  <a:lnTo>
                    <a:pt x="2984" y="3548"/>
                  </a:lnTo>
                  <a:lnTo>
                    <a:pt x="3025" y="3520"/>
                  </a:lnTo>
                  <a:lnTo>
                    <a:pt x="3059" y="3473"/>
                  </a:lnTo>
                  <a:lnTo>
                    <a:pt x="3080" y="3425"/>
                  </a:lnTo>
                  <a:lnTo>
                    <a:pt x="3087" y="3376"/>
                  </a:lnTo>
                  <a:lnTo>
                    <a:pt x="3080" y="1949"/>
                  </a:lnTo>
                  <a:lnTo>
                    <a:pt x="3080" y="1949"/>
                  </a:lnTo>
                  <a:lnTo>
                    <a:pt x="3080" y="1929"/>
                  </a:lnTo>
                  <a:lnTo>
                    <a:pt x="3073" y="1908"/>
                  </a:lnTo>
                  <a:lnTo>
                    <a:pt x="3066" y="1894"/>
                  </a:lnTo>
                  <a:lnTo>
                    <a:pt x="3052" y="1888"/>
                  </a:lnTo>
                  <a:lnTo>
                    <a:pt x="3039" y="1881"/>
                  </a:lnTo>
                  <a:lnTo>
                    <a:pt x="3018" y="1881"/>
                  </a:lnTo>
                  <a:lnTo>
                    <a:pt x="3005" y="1888"/>
                  </a:lnTo>
                  <a:lnTo>
                    <a:pt x="2984" y="1894"/>
                  </a:lnTo>
                  <a:lnTo>
                    <a:pt x="2147" y="2382"/>
                  </a:lnTo>
                  <a:lnTo>
                    <a:pt x="2147" y="2382"/>
                  </a:lnTo>
                  <a:lnTo>
                    <a:pt x="2126" y="2389"/>
                  </a:lnTo>
                  <a:lnTo>
                    <a:pt x="2106" y="2389"/>
                  </a:lnTo>
                  <a:lnTo>
                    <a:pt x="2092" y="2389"/>
                  </a:lnTo>
                  <a:lnTo>
                    <a:pt x="2072" y="2389"/>
                  </a:lnTo>
                  <a:lnTo>
                    <a:pt x="2065" y="2375"/>
                  </a:lnTo>
                  <a:lnTo>
                    <a:pt x="2051" y="2361"/>
                  </a:lnTo>
                  <a:lnTo>
                    <a:pt x="2044" y="2340"/>
                  </a:lnTo>
                  <a:lnTo>
                    <a:pt x="2044" y="2319"/>
                  </a:lnTo>
                  <a:lnTo>
                    <a:pt x="2044" y="2319"/>
                  </a:lnTo>
                  <a:lnTo>
                    <a:pt x="2051" y="2272"/>
                  </a:lnTo>
                  <a:lnTo>
                    <a:pt x="2072" y="2224"/>
                  </a:lnTo>
                  <a:lnTo>
                    <a:pt x="2106" y="2182"/>
                  </a:lnTo>
                  <a:lnTo>
                    <a:pt x="2147" y="2148"/>
                  </a:lnTo>
                  <a:lnTo>
                    <a:pt x="2984" y="1668"/>
                  </a:lnTo>
                  <a:lnTo>
                    <a:pt x="2984" y="1668"/>
                  </a:lnTo>
                  <a:lnTo>
                    <a:pt x="3018" y="1633"/>
                  </a:lnTo>
                  <a:lnTo>
                    <a:pt x="3052" y="1592"/>
                  </a:lnTo>
                  <a:lnTo>
                    <a:pt x="3073" y="1544"/>
                  </a:lnTo>
                  <a:lnTo>
                    <a:pt x="3080" y="1497"/>
                  </a:lnTo>
                  <a:lnTo>
                    <a:pt x="3073" y="69"/>
                  </a:lnTo>
                  <a:lnTo>
                    <a:pt x="3073" y="69"/>
                  </a:lnTo>
                  <a:lnTo>
                    <a:pt x="3073" y="48"/>
                  </a:lnTo>
                  <a:lnTo>
                    <a:pt x="3066" y="28"/>
                  </a:lnTo>
                  <a:lnTo>
                    <a:pt x="3059" y="14"/>
                  </a:lnTo>
                  <a:lnTo>
                    <a:pt x="3046" y="7"/>
                  </a:lnTo>
                  <a:lnTo>
                    <a:pt x="3032" y="0"/>
                  </a:lnTo>
                  <a:lnTo>
                    <a:pt x="3018" y="0"/>
                  </a:lnTo>
                  <a:lnTo>
                    <a:pt x="2998" y="0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88" name="Freeform 187">
              <a:extLst>
                <a:ext uri="{FF2B5EF4-FFF2-40B4-BE49-F238E27FC236}">
                  <a16:creationId xmlns:a16="http://schemas.microsoft.com/office/drawing/2014/main" id="{150DE836-BD64-2375-C157-8FA25CDDE1A0}"/>
                </a:ext>
              </a:extLst>
            </p:cNvPr>
            <p:cNvSpPr/>
            <p:nvPr/>
          </p:nvSpPr>
          <p:spPr>
            <a:xfrm>
              <a:off x="2514046" y="3799201"/>
              <a:ext cx="937933" cy="1586617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088" h="5223">
                  <a:moveTo>
                    <a:pt x="2991" y="1675"/>
                  </a:moveTo>
                  <a:lnTo>
                    <a:pt x="1750" y="961"/>
                  </a:lnTo>
                  <a:lnTo>
                    <a:pt x="1750" y="961"/>
                  </a:lnTo>
                  <a:lnTo>
                    <a:pt x="1729" y="947"/>
                  </a:lnTo>
                  <a:lnTo>
                    <a:pt x="1709" y="947"/>
                  </a:lnTo>
                  <a:lnTo>
                    <a:pt x="1695" y="947"/>
                  </a:lnTo>
                  <a:lnTo>
                    <a:pt x="1681" y="947"/>
                  </a:lnTo>
                  <a:lnTo>
                    <a:pt x="1667" y="961"/>
                  </a:lnTo>
                  <a:lnTo>
                    <a:pt x="1660" y="975"/>
                  </a:lnTo>
                  <a:lnTo>
                    <a:pt x="1653" y="996"/>
                  </a:lnTo>
                  <a:lnTo>
                    <a:pt x="1646" y="1016"/>
                  </a:lnTo>
                  <a:lnTo>
                    <a:pt x="1646" y="2093"/>
                  </a:lnTo>
                  <a:lnTo>
                    <a:pt x="1646" y="2093"/>
                  </a:lnTo>
                  <a:lnTo>
                    <a:pt x="1646" y="2114"/>
                  </a:lnTo>
                  <a:lnTo>
                    <a:pt x="1640" y="2127"/>
                  </a:lnTo>
                  <a:lnTo>
                    <a:pt x="1626" y="2148"/>
                  </a:lnTo>
                  <a:lnTo>
                    <a:pt x="1619" y="2155"/>
                  </a:lnTo>
                  <a:lnTo>
                    <a:pt x="1606" y="2162"/>
                  </a:lnTo>
                  <a:lnTo>
                    <a:pt x="1585" y="2162"/>
                  </a:lnTo>
                  <a:lnTo>
                    <a:pt x="1565" y="2155"/>
                  </a:lnTo>
                  <a:lnTo>
                    <a:pt x="1551" y="2148"/>
                  </a:lnTo>
                  <a:lnTo>
                    <a:pt x="1551" y="2148"/>
                  </a:lnTo>
                  <a:lnTo>
                    <a:pt x="1510" y="2114"/>
                  </a:lnTo>
                  <a:lnTo>
                    <a:pt x="1475" y="2073"/>
                  </a:lnTo>
                  <a:lnTo>
                    <a:pt x="1454" y="2025"/>
                  </a:lnTo>
                  <a:lnTo>
                    <a:pt x="1448" y="1976"/>
                  </a:lnTo>
                  <a:lnTo>
                    <a:pt x="1454" y="899"/>
                  </a:lnTo>
                  <a:lnTo>
                    <a:pt x="1454" y="899"/>
                  </a:lnTo>
                  <a:lnTo>
                    <a:pt x="1441" y="851"/>
                  </a:lnTo>
                  <a:lnTo>
                    <a:pt x="1420" y="804"/>
                  </a:lnTo>
                  <a:lnTo>
                    <a:pt x="1393" y="762"/>
                  </a:lnTo>
                  <a:lnTo>
                    <a:pt x="1352" y="728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89" y="0"/>
                  </a:lnTo>
                  <a:lnTo>
                    <a:pt x="75" y="0"/>
                  </a:lnTo>
                  <a:lnTo>
                    <a:pt x="55" y="0"/>
                  </a:lnTo>
                  <a:lnTo>
                    <a:pt x="41" y="7"/>
                  </a:lnTo>
                  <a:lnTo>
                    <a:pt x="28" y="14"/>
                  </a:lnTo>
                  <a:lnTo>
                    <a:pt x="21" y="28"/>
                  </a:lnTo>
                  <a:lnTo>
                    <a:pt x="14" y="48"/>
                  </a:lnTo>
                  <a:lnTo>
                    <a:pt x="14" y="69"/>
                  </a:lnTo>
                  <a:lnTo>
                    <a:pt x="7" y="1497"/>
                  </a:lnTo>
                  <a:lnTo>
                    <a:pt x="7" y="1497"/>
                  </a:lnTo>
                  <a:lnTo>
                    <a:pt x="14" y="1544"/>
                  </a:lnTo>
                  <a:lnTo>
                    <a:pt x="34" y="1592"/>
                  </a:lnTo>
                  <a:lnTo>
                    <a:pt x="68" y="1633"/>
                  </a:lnTo>
                  <a:lnTo>
                    <a:pt x="110" y="1668"/>
                  </a:lnTo>
                  <a:lnTo>
                    <a:pt x="947" y="2148"/>
                  </a:lnTo>
                  <a:lnTo>
                    <a:pt x="947" y="2148"/>
                  </a:lnTo>
                  <a:lnTo>
                    <a:pt x="981" y="2182"/>
                  </a:lnTo>
                  <a:lnTo>
                    <a:pt x="1016" y="2224"/>
                  </a:lnTo>
                  <a:lnTo>
                    <a:pt x="1036" y="2272"/>
                  </a:lnTo>
                  <a:lnTo>
                    <a:pt x="1043" y="2319"/>
                  </a:lnTo>
                  <a:lnTo>
                    <a:pt x="1043" y="2319"/>
                  </a:lnTo>
                  <a:lnTo>
                    <a:pt x="1043" y="2340"/>
                  </a:lnTo>
                  <a:lnTo>
                    <a:pt x="1036" y="2361"/>
                  </a:lnTo>
                  <a:lnTo>
                    <a:pt x="1030" y="2375"/>
                  </a:lnTo>
                  <a:lnTo>
                    <a:pt x="1016" y="2389"/>
                  </a:lnTo>
                  <a:lnTo>
                    <a:pt x="1002" y="2389"/>
                  </a:lnTo>
                  <a:lnTo>
                    <a:pt x="981" y="2389"/>
                  </a:lnTo>
                  <a:lnTo>
                    <a:pt x="967" y="2389"/>
                  </a:lnTo>
                  <a:lnTo>
                    <a:pt x="947" y="2382"/>
                  </a:lnTo>
                  <a:lnTo>
                    <a:pt x="103" y="1894"/>
                  </a:lnTo>
                  <a:lnTo>
                    <a:pt x="103" y="1894"/>
                  </a:lnTo>
                  <a:lnTo>
                    <a:pt x="89" y="1888"/>
                  </a:lnTo>
                  <a:lnTo>
                    <a:pt x="68" y="1881"/>
                  </a:lnTo>
                  <a:lnTo>
                    <a:pt x="48" y="1881"/>
                  </a:lnTo>
                  <a:lnTo>
                    <a:pt x="34" y="1888"/>
                  </a:lnTo>
                  <a:lnTo>
                    <a:pt x="21" y="1894"/>
                  </a:lnTo>
                  <a:lnTo>
                    <a:pt x="14" y="1908"/>
                  </a:lnTo>
                  <a:lnTo>
                    <a:pt x="7" y="1929"/>
                  </a:lnTo>
                  <a:lnTo>
                    <a:pt x="7" y="1949"/>
                  </a:lnTo>
                  <a:lnTo>
                    <a:pt x="0" y="3376"/>
                  </a:lnTo>
                  <a:lnTo>
                    <a:pt x="0" y="3376"/>
                  </a:lnTo>
                  <a:lnTo>
                    <a:pt x="14" y="3425"/>
                  </a:lnTo>
                  <a:lnTo>
                    <a:pt x="34" y="3473"/>
                  </a:lnTo>
                  <a:lnTo>
                    <a:pt x="62" y="3520"/>
                  </a:lnTo>
                  <a:lnTo>
                    <a:pt x="103" y="3548"/>
                  </a:lnTo>
                  <a:lnTo>
                    <a:pt x="1345" y="4268"/>
                  </a:lnTo>
                  <a:lnTo>
                    <a:pt x="1345" y="4268"/>
                  </a:lnTo>
                  <a:lnTo>
                    <a:pt x="1366" y="4275"/>
                  </a:lnTo>
                  <a:lnTo>
                    <a:pt x="1379" y="4282"/>
                  </a:lnTo>
                  <a:lnTo>
                    <a:pt x="1400" y="4275"/>
                  </a:lnTo>
                  <a:lnTo>
                    <a:pt x="1414" y="4275"/>
                  </a:lnTo>
                  <a:lnTo>
                    <a:pt x="1427" y="4261"/>
                  </a:lnTo>
                  <a:lnTo>
                    <a:pt x="1434" y="4248"/>
                  </a:lnTo>
                  <a:lnTo>
                    <a:pt x="1441" y="4234"/>
                  </a:lnTo>
                  <a:lnTo>
                    <a:pt x="1441" y="4207"/>
                  </a:lnTo>
                  <a:lnTo>
                    <a:pt x="1448" y="3170"/>
                  </a:lnTo>
                  <a:lnTo>
                    <a:pt x="1448" y="3170"/>
                  </a:lnTo>
                  <a:lnTo>
                    <a:pt x="1448" y="3143"/>
                  </a:lnTo>
                  <a:lnTo>
                    <a:pt x="1454" y="3130"/>
                  </a:lnTo>
                  <a:lnTo>
                    <a:pt x="1461" y="3116"/>
                  </a:lnTo>
                  <a:lnTo>
                    <a:pt x="1475" y="3102"/>
                  </a:lnTo>
                  <a:lnTo>
                    <a:pt x="1489" y="3095"/>
                  </a:lnTo>
                  <a:lnTo>
                    <a:pt x="1510" y="3095"/>
                  </a:lnTo>
                  <a:lnTo>
                    <a:pt x="1524" y="3102"/>
                  </a:lnTo>
                  <a:lnTo>
                    <a:pt x="1544" y="3109"/>
                  </a:lnTo>
                  <a:lnTo>
                    <a:pt x="1544" y="3109"/>
                  </a:lnTo>
                  <a:lnTo>
                    <a:pt x="1585" y="3143"/>
                  </a:lnTo>
                  <a:lnTo>
                    <a:pt x="1612" y="3184"/>
                  </a:lnTo>
                  <a:lnTo>
                    <a:pt x="1633" y="3232"/>
                  </a:lnTo>
                  <a:lnTo>
                    <a:pt x="1640" y="3281"/>
                  </a:lnTo>
                  <a:lnTo>
                    <a:pt x="1640" y="4324"/>
                  </a:lnTo>
                  <a:lnTo>
                    <a:pt x="1640" y="4324"/>
                  </a:lnTo>
                  <a:lnTo>
                    <a:pt x="1646" y="4371"/>
                  </a:lnTo>
                  <a:lnTo>
                    <a:pt x="1667" y="4419"/>
                  </a:lnTo>
                  <a:lnTo>
                    <a:pt x="1702" y="4460"/>
                  </a:lnTo>
                  <a:lnTo>
                    <a:pt x="1736" y="4495"/>
                  </a:lnTo>
                  <a:lnTo>
                    <a:pt x="2978" y="5209"/>
                  </a:lnTo>
                  <a:lnTo>
                    <a:pt x="2978" y="5209"/>
                  </a:lnTo>
                  <a:lnTo>
                    <a:pt x="2998" y="5223"/>
                  </a:lnTo>
                  <a:lnTo>
                    <a:pt x="3019" y="5223"/>
                  </a:lnTo>
                  <a:lnTo>
                    <a:pt x="3032" y="5223"/>
                  </a:lnTo>
                  <a:lnTo>
                    <a:pt x="3053" y="5216"/>
                  </a:lnTo>
                  <a:lnTo>
                    <a:pt x="3060" y="5209"/>
                  </a:lnTo>
                  <a:lnTo>
                    <a:pt x="3074" y="5195"/>
                  </a:lnTo>
                  <a:lnTo>
                    <a:pt x="3081" y="5174"/>
                  </a:lnTo>
                  <a:lnTo>
                    <a:pt x="3081" y="5153"/>
                  </a:lnTo>
                  <a:lnTo>
                    <a:pt x="3081" y="3726"/>
                  </a:lnTo>
                  <a:lnTo>
                    <a:pt x="3081" y="3726"/>
                  </a:lnTo>
                  <a:lnTo>
                    <a:pt x="3074" y="3678"/>
                  </a:lnTo>
                  <a:lnTo>
                    <a:pt x="3053" y="3631"/>
                  </a:lnTo>
                  <a:lnTo>
                    <a:pt x="3026" y="3589"/>
                  </a:lnTo>
                  <a:lnTo>
                    <a:pt x="2985" y="3555"/>
                  </a:lnTo>
                  <a:lnTo>
                    <a:pt x="2147" y="3075"/>
                  </a:lnTo>
                  <a:lnTo>
                    <a:pt x="2147" y="3075"/>
                  </a:lnTo>
                  <a:lnTo>
                    <a:pt x="2107" y="3040"/>
                  </a:lnTo>
                  <a:lnTo>
                    <a:pt x="2079" y="2999"/>
                  </a:lnTo>
                  <a:lnTo>
                    <a:pt x="2059" y="2951"/>
                  </a:lnTo>
                  <a:lnTo>
                    <a:pt x="2052" y="2903"/>
                  </a:lnTo>
                  <a:lnTo>
                    <a:pt x="2052" y="2903"/>
                  </a:lnTo>
                  <a:lnTo>
                    <a:pt x="2052" y="2882"/>
                  </a:lnTo>
                  <a:lnTo>
                    <a:pt x="2059" y="2861"/>
                  </a:lnTo>
                  <a:lnTo>
                    <a:pt x="2066" y="2848"/>
                  </a:lnTo>
                  <a:lnTo>
                    <a:pt x="2079" y="2841"/>
                  </a:lnTo>
                  <a:lnTo>
                    <a:pt x="2093" y="2834"/>
                  </a:lnTo>
                  <a:lnTo>
                    <a:pt x="2107" y="2834"/>
                  </a:lnTo>
                  <a:lnTo>
                    <a:pt x="2127" y="2834"/>
                  </a:lnTo>
                  <a:lnTo>
                    <a:pt x="2147" y="2848"/>
                  </a:lnTo>
                  <a:lnTo>
                    <a:pt x="2985" y="3328"/>
                  </a:lnTo>
                  <a:lnTo>
                    <a:pt x="2985" y="3328"/>
                  </a:lnTo>
                  <a:lnTo>
                    <a:pt x="3005" y="3335"/>
                  </a:lnTo>
                  <a:lnTo>
                    <a:pt x="3026" y="3342"/>
                  </a:lnTo>
                  <a:lnTo>
                    <a:pt x="3039" y="3342"/>
                  </a:lnTo>
                  <a:lnTo>
                    <a:pt x="3053" y="3335"/>
                  </a:lnTo>
                  <a:lnTo>
                    <a:pt x="3067" y="3328"/>
                  </a:lnTo>
                  <a:lnTo>
                    <a:pt x="3081" y="3315"/>
                  </a:lnTo>
                  <a:lnTo>
                    <a:pt x="3081" y="3294"/>
                  </a:lnTo>
                  <a:lnTo>
                    <a:pt x="3088" y="3274"/>
                  </a:lnTo>
                  <a:lnTo>
                    <a:pt x="3088" y="1847"/>
                  </a:lnTo>
                  <a:lnTo>
                    <a:pt x="3088" y="1847"/>
                  </a:lnTo>
                  <a:lnTo>
                    <a:pt x="3081" y="1798"/>
                  </a:lnTo>
                  <a:lnTo>
                    <a:pt x="3060" y="1750"/>
                  </a:lnTo>
                  <a:lnTo>
                    <a:pt x="3026" y="1709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  <p:sp>
          <p:nvSpPr>
            <p:cNvPr id="189" name="Freeform 188">
              <a:extLst>
                <a:ext uri="{FF2B5EF4-FFF2-40B4-BE49-F238E27FC236}">
                  <a16:creationId xmlns:a16="http://schemas.microsoft.com/office/drawing/2014/main" id="{D00ECB00-867B-295B-D4FD-A953212237C9}"/>
                </a:ext>
              </a:extLst>
            </p:cNvPr>
            <p:cNvSpPr/>
            <p:nvPr/>
          </p:nvSpPr>
          <p:spPr>
            <a:xfrm>
              <a:off x="1563655" y="4935234"/>
              <a:ext cx="1827557" cy="1060985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016" h="3493">
                  <a:moveTo>
                    <a:pt x="5975" y="1688"/>
                  </a:moveTo>
                  <a:lnTo>
                    <a:pt x="4734" y="975"/>
                  </a:lnTo>
                  <a:lnTo>
                    <a:pt x="4734" y="975"/>
                  </a:lnTo>
                  <a:lnTo>
                    <a:pt x="4693" y="954"/>
                  </a:lnTo>
                  <a:lnTo>
                    <a:pt x="4638" y="947"/>
                  </a:lnTo>
                  <a:lnTo>
                    <a:pt x="4582" y="954"/>
                  </a:lnTo>
                  <a:lnTo>
                    <a:pt x="4542" y="975"/>
                  </a:lnTo>
                  <a:lnTo>
                    <a:pt x="3609" y="1517"/>
                  </a:lnTo>
                  <a:lnTo>
                    <a:pt x="3609" y="1517"/>
                  </a:lnTo>
                  <a:lnTo>
                    <a:pt x="3560" y="1530"/>
                  </a:lnTo>
                  <a:lnTo>
                    <a:pt x="3505" y="1537"/>
                  </a:lnTo>
                  <a:lnTo>
                    <a:pt x="3458" y="1530"/>
                  </a:lnTo>
                  <a:lnTo>
                    <a:pt x="3409" y="1517"/>
                  </a:lnTo>
                  <a:lnTo>
                    <a:pt x="3409" y="1517"/>
                  </a:lnTo>
                  <a:lnTo>
                    <a:pt x="3388" y="1503"/>
                  </a:lnTo>
                  <a:lnTo>
                    <a:pt x="3382" y="1489"/>
                  </a:lnTo>
                  <a:lnTo>
                    <a:pt x="3368" y="1469"/>
                  </a:lnTo>
                  <a:lnTo>
                    <a:pt x="3368" y="1455"/>
                  </a:lnTo>
                  <a:lnTo>
                    <a:pt x="3368" y="1441"/>
                  </a:lnTo>
                  <a:lnTo>
                    <a:pt x="3382" y="1427"/>
                  </a:lnTo>
                  <a:lnTo>
                    <a:pt x="3388" y="1413"/>
                  </a:lnTo>
                  <a:lnTo>
                    <a:pt x="3409" y="1400"/>
                  </a:lnTo>
                  <a:lnTo>
                    <a:pt x="4343" y="858"/>
                  </a:lnTo>
                  <a:lnTo>
                    <a:pt x="4343" y="858"/>
                  </a:lnTo>
                  <a:lnTo>
                    <a:pt x="4356" y="844"/>
                  </a:lnTo>
                  <a:lnTo>
                    <a:pt x="4370" y="830"/>
                  </a:lnTo>
                  <a:lnTo>
                    <a:pt x="4377" y="817"/>
                  </a:lnTo>
                  <a:lnTo>
                    <a:pt x="4384" y="803"/>
                  </a:lnTo>
                  <a:lnTo>
                    <a:pt x="4377" y="783"/>
                  </a:lnTo>
                  <a:lnTo>
                    <a:pt x="4370" y="769"/>
                  </a:lnTo>
                  <a:lnTo>
                    <a:pt x="4356" y="755"/>
                  </a:lnTo>
                  <a:lnTo>
                    <a:pt x="4343" y="741"/>
                  </a:lnTo>
                  <a:lnTo>
                    <a:pt x="3101" y="27"/>
                  </a:lnTo>
                  <a:lnTo>
                    <a:pt x="3101" y="27"/>
                  </a:lnTo>
                  <a:lnTo>
                    <a:pt x="3052" y="7"/>
                  </a:lnTo>
                  <a:lnTo>
                    <a:pt x="2998" y="0"/>
                  </a:lnTo>
                  <a:lnTo>
                    <a:pt x="2950" y="7"/>
                  </a:lnTo>
                  <a:lnTo>
                    <a:pt x="2902" y="27"/>
                  </a:lnTo>
                  <a:lnTo>
                    <a:pt x="1667" y="741"/>
                  </a:lnTo>
                  <a:lnTo>
                    <a:pt x="1667" y="741"/>
                  </a:lnTo>
                  <a:lnTo>
                    <a:pt x="1646" y="755"/>
                  </a:lnTo>
                  <a:lnTo>
                    <a:pt x="1639" y="769"/>
                  </a:lnTo>
                  <a:lnTo>
                    <a:pt x="1625" y="783"/>
                  </a:lnTo>
                  <a:lnTo>
                    <a:pt x="1625" y="803"/>
                  </a:lnTo>
                  <a:lnTo>
                    <a:pt x="1625" y="817"/>
                  </a:lnTo>
                  <a:lnTo>
                    <a:pt x="1639" y="830"/>
                  </a:lnTo>
                  <a:lnTo>
                    <a:pt x="1646" y="844"/>
                  </a:lnTo>
                  <a:lnTo>
                    <a:pt x="1667" y="858"/>
                  </a:lnTo>
                  <a:lnTo>
                    <a:pt x="2504" y="1345"/>
                  </a:lnTo>
                  <a:lnTo>
                    <a:pt x="2504" y="1345"/>
                  </a:lnTo>
                  <a:lnTo>
                    <a:pt x="2524" y="1352"/>
                  </a:lnTo>
                  <a:lnTo>
                    <a:pt x="2538" y="1366"/>
                  </a:lnTo>
                  <a:lnTo>
                    <a:pt x="2545" y="1386"/>
                  </a:lnTo>
                  <a:lnTo>
                    <a:pt x="2545" y="1400"/>
                  </a:lnTo>
                  <a:lnTo>
                    <a:pt x="2545" y="1413"/>
                  </a:lnTo>
                  <a:lnTo>
                    <a:pt x="2538" y="1427"/>
                  </a:lnTo>
                  <a:lnTo>
                    <a:pt x="2524" y="1441"/>
                  </a:lnTo>
                  <a:lnTo>
                    <a:pt x="2504" y="1455"/>
                  </a:lnTo>
                  <a:lnTo>
                    <a:pt x="2504" y="1455"/>
                  </a:lnTo>
                  <a:lnTo>
                    <a:pt x="2463" y="1476"/>
                  </a:lnTo>
                  <a:lnTo>
                    <a:pt x="2408" y="1483"/>
                  </a:lnTo>
                  <a:lnTo>
                    <a:pt x="2352" y="1476"/>
                  </a:lnTo>
                  <a:lnTo>
                    <a:pt x="2311" y="1455"/>
                  </a:lnTo>
                  <a:lnTo>
                    <a:pt x="1467" y="975"/>
                  </a:lnTo>
                  <a:lnTo>
                    <a:pt x="1467" y="975"/>
                  </a:lnTo>
                  <a:lnTo>
                    <a:pt x="1427" y="954"/>
                  </a:lnTo>
                  <a:lnTo>
                    <a:pt x="1372" y="947"/>
                  </a:lnTo>
                  <a:lnTo>
                    <a:pt x="1317" y="954"/>
                  </a:lnTo>
                  <a:lnTo>
                    <a:pt x="1275" y="975"/>
                  </a:lnTo>
                  <a:lnTo>
                    <a:pt x="41" y="1688"/>
                  </a:lnTo>
                  <a:lnTo>
                    <a:pt x="41" y="1688"/>
                  </a:lnTo>
                  <a:lnTo>
                    <a:pt x="20" y="1702"/>
                  </a:lnTo>
                  <a:lnTo>
                    <a:pt x="6" y="1715"/>
                  </a:lnTo>
                  <a:lnTo>
                    <a:pt x="0" y="1729"/>
                  </a:lnTo>
                  <a:lnTo>
                    <a:pt x="0" y="1750"/>
                  </a:lnTo>
                  <a:lnTo>
                    <a:pt x="0" y="1763"/>
                  </a:lnTo>
                  <a:lnTo>
                    <a:pt x="13" y="1777"/>
                  </a:lnTo>
                  <a:lnTo>
                    <a:pt x="20" y="1791"/>
                  </a:lnTo>
                  <a:lnTo>
                    <a:pt x="41" y="1805"/>
                  </a:lnTo>
                  <a:lnTo>
                    <a:pt x="1282" y="2519"/>
                  </a:lnTo>
                  <a:lnTo>
                    <a:pt x="1282" y="2519"/>
                  </a:lnTo>
                  <a:lnTo>
                    <a:pt x="1331" y="2539"/>
                  </a:lnTo>
                  <a:lnTo>
                    <a:pt x="1379" y="2546"/>
                  </a:lnTo>
                  <a:lnTo>
                    <a:pt x="1433" y="2539"/>
                  </a:lnTo>
                  <a:lnTo>
                    <a:pt x="1481" y="2519"/>
                  </a:lnTo>
                  <a:lnTo>
                    <a:pt x="2380" y="1997"/>
                  </a:lnTo>
                  <a:lnTo>
                    <a:pt x="2380" y="1997"/>
                  </a:lnTo>
                  <a:lnTo>
                    <a:pt x="2428" y="1976"/>
                  </a:lnTo>
                  <a:lnTo>
                    <a:pt x="2476" y="1976"/>
                  </a:lnTo>
                  <a:lnTo>
                    <a:pt x="2531" y="1976"/>
                  </a:lnTo>
                  <a:lnTo>
                    <a:pt x="2580" y="1997"/>
                  </a:lnTo>
                  <a:lnTo>
                    <a:pt x="2580" y="1997"/>
                  </a:lnTo>
                  <a:lnTo>
                    <a:pt x="2593" y="2011"/>
                  </a:lnTo>
                  <a:lnTo>
                    <a:pt x="2607" y="2025"/>
                  </a:lnTo>
                  <a:lnTo>
                    <a:pt x="2614" y="2038"/>
                  </a:lnTo>
                  <a:lnTo>
                    <a:pt x="2620" y="2052"/>
                  </a:lnTo>
                  <a:lnTo>
                    <a:pt x="2614" y="2072"/>
                  </a:lnTo>
                  <a:lnTo>
                    <a:pt x="2607" y="2086"/>
                  </a:lnTo>
                  <a:lnTo>
                    <a:pt x="2593" y="2100"/>
                  </a:lnTo>
                  <a:lnTo>
                    <a:pt x="2580" y="2113"/>
                  </a:lnTo>
                  <a:lnTo>
                    <a:pt x="1680" y="2635"/>
                  </a:lnTo>
                  <a:lnTo>
                    <a:pt x="1680" y="2635"/>
                  </a:lnTo>
                  <a:lnTo>
                    <a:pt x="1660" y="2648"/>
                  </a:lnTo>
                  <a:lnTo>
                    <a:pt x="1646" y="2662"/>
                  </a:lnTo>
                  <a:lnTo>
                    <a:pt x="1639" y="2676"/>
                  </a:lnTo>
                  <a:lnTo>
                    <a:pt x="1639" y="2690"/>
                  </a:lnTo>
                  <a:lnTo>
                    <a:pt x="1639" y="2711"/>
                  </a:lnTo>
                  <a:lnTo>
                    <a:pt x="1646" y="2724"/>
                  </a:lnTo>
                  <a:lnTo>
                    <a:pt x="1660" y="2738"/>
                  </a:lnTo>
                  <a:lnTo>
                    <a:pt x="1680" y="2752"/>
                  </a:lnTo>
                  <a:lnTo>
                    <a:pt x="2923" y="3465"/>
                  </a:lnTo>
                  <a:lnTo>
                    <a:pt x="2923" y="3465"/>
                  </a:lnTo>
                  <a:lnTo>
                    <a:pt x="2964" y="3486"/>
                  </a:lnTo>
                  <a:lnTo>
                    <a:pt x="3018" y="3493"/>
                  </a:lnTo>
                  <a:lnTo>
                    <a:pt x="3073" y="3486"/>
                  </a:lnTo>
                  <a:lnTo>
                    <a:pt x="3115" y="3465"/>
                  </a:lnTo>
                  <a:lnTo>
                    <a:pt x="4350" y="2752"/>
                  </a:lnTo>
                  <a:lnTo>
                    <a:pt x="4350" y="2752"/>
                  </a:lnTo>
                  <a:lnTo>
                    <a:pt x="4370" y="2738"/>
                  </a:lnTo>
                  <a:lnTo>
                    <a:pt x="4384" y="2724"/>
                  </a:lnTo>
                  <a:lnTo>
                    <a:pt x="4390" y="2711"/>
                  </a:lnTo>
                  <a:lnTo>
                    <a:pt x="4390" y="2690"/>
                  </a:lnTo>
                  <a:lnTo>
                    <a:pt x="4390" y="2676"/>
                  </a:lnTo>
                  <a:lnTo>
                    <a:pt x="4384" y="2662"/>
                  </a:lnTo>
                  <a:lnTo>
                    <a:pt x="4370" y="2648"/>
                  </a:lnTo>
                  <a:lnTo>
                    <a:pt x="4350" y="2635"/>
                  </a:lnTo>
                  <a:lnTo>
                    <a:pt x="3512" y="2148"/>
                  </a:lnTo>
                  <a:lnTo>
                    <a:pt x="3512" y="2148"/>
                  </a:lnTo>
                  <a:lnTo>
                    <a:pt x="3492" y="2141"/>
                  </a:lnTo>
                  <a:lnTo>
                    <a:pt x="3478" y="2127"/>
                  </a:lnTo>
                  <a:lnTo>
                    <a:pt x="3471" y="2106"/>
                  </a:lnTo>
                  <a:lnTo>
                    <a:pt x="3471" y="2093"/>
                  </a:lnTo>
                  <a:lnTo>
                    <a:pt x="3471" y="2079"/>
                  </a:lnTo>
                  <a:lnTo>
                    <a:pt x="3478" y="2065"/>
                  </a:lnTo>
                  <a:lnTo>
                    <a:pt x="3492" y="2052"/>
                  </a:lnTo>
                  <a:lnTo>
                    <a:pt x="3512" y="2038"/>
                  </a:lnTo>
                  <a:lnTo>
                    <a:pt x="3512" y="2038"/>
                  </a:lnTo>
                  <a:lnTo>
                    <a:pt x="3560" y="2018"/>
                  </a:lnTo>
                  <a:lnTo>
                    <a:pt x="3609" y="2011"/>
                  </a:lnTo>
                  <a:lnTo>
                    <a:pt x="3663" y="2018"/>
                  </a:lnTo>
                  <a:lnTo>
                    <a:pt x="3711" y="2038"/>
                  </a:lnTo>
                  <a:lnTo>
                    <a:pt x="4548" y="2519"/>
                  </a:lnTo>
                  <a:lnTo>
                    <a:pt x="4548" y="2519"/>
                  </a:lnTo>
                  <a:lnTo>
                    <a:pt x="4596" y="2539"/>
                  </a:lnTo>
                  <a:lnTo>
                    <a:pt x="4645" y="2546"/>
                  </a:lnTo>
                  <a:lnTo>
                    <a:pt x="4699" y="2539"/>
                  </a:lnTo>
                  <a:lnTo>
                    <a:pt x="4747" y="2519"/>
                  </a:lnTo>
                  <a:lnTo>
                    <a:pt x="5975" y="1805"/>
                  </a:lnTo>
                  <a:lnTo>
                    <a:pt x="5975" y="1805"/>
                  </a:lnTo>
                  <a:lnTo>
                    <a:pt x="5996" y="1791"/>
                  </a:lnTo>
                  <a:lnTo>
                    <a:pt x="6009" y="1777"/>
                  </a:lnTo>
                  <a:lnTo>
                    <a:pt x="6016" y="1763"/>
                  </a:lnTo>
                  <a:lnTo>
                    <a:pt x="6016" y="1750"/>
                  </a:lnTo>
                  <a:lnTo>
                    <a:pt x="6016" y="1729"/>
                  </a:lnTo>
                  <a:lnTo>
                    <a:pt x="6009" y="1715"/>
                  </a:lnTo>
                  <a:lnTo>
                    <a:pt x="5996" y="1702"/>
                  </a:lnTo>
                  <a:close/>
                </a:path>
              </a:pathLst>
            </a:custGeom>
            <a:solidFill>
              <a:srgbClr val="EDEDED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8203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370AD-3B66-4945-B45B-DCA4A8A02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9CAC9A-F219-4B8D-87E1-EC80A479B1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12366-C8F7-4956-BCD9-4D88419E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F9BD9-DE32-4201-9E4A-B3E613EB3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B41B3-2CEA-4D88-BC9B-0090712B0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53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861DA-FD01-4884-9770-89CB7829F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F4D9C-46AA-4194-864D-EA76359492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4825A-3ED9-4486-A56B-349C17F8C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D91DC3-F5FA-4094-9522-66CB83E53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FF57F-9D88-43B8-8699-3999AB7C0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389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3AA19-8E2D-4BF7-89E5-EDB5CDC9C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814D5F-24AF-4A7C-80C0-1B993BB2D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00DB3-4D8F-4170-B114-F43B403E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81C37E-EA00-4039-A2EA-80F7717E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165EE-C57F-4AE2-8694-60A147CF0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3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8F247-1850-4B99-A723-E16142E5C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0807E5-E4BE-4F13-8093-1FB4723B4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D0C89-F662-473C-8FFB-3455AB340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39BE38-A9F2-4F8F-9380-BBFA47EA0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709D2E-7FE5-4FE8-8049-7E127E931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C8DAE9-F31C-4B33-A251-3D786186F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3128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4D73-D66A-4A42-BD89-01B9A406E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91809-5999-473C-962A-AD94945DA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1F9B4-498A-4A4D-9ADC-54F837893F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35C377-7552-4D41-8A32-DC5E8B6536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B7DA88-6156-4774-B17E-7288219C45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6C6FB8-19F4-470A-9F77-790C63759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68BD6C-2972-477C-B452-9AC99A264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FB65F7-B860-4377-B5FB-C65175372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95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2B246-83A1-4743-84BB-95687259A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98329-7528-4C7D-BA87-714447042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70940D-DEE8-4FC9-B9E3-4DFB93FA8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FBC3D-4CFC-47C2-B547-E38869762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1927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761947-D27F-4131-841C-A80F6CDD7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B300DB-3B7E-433A-915A-6ED3403F5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529A0-10B6-4073-8EB3-602DF31CB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7306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935AB-A7BE-41C5-A21E-FD335114B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124E8-771F-42A7-B240-077D80A0E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F64E36-EE39-4CD1-AE63-DFC6D5AD0C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70404-BCBB-4BDE-88CB-08A5768E6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BF377-3825-452F-8EEB-4458C9B79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BC059-6EB6-4F1D-A1C4-A2CACCC3B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6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AD347-B3D3-47DD-AEBF-DE8E1C244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97E613-8148-4C7B-A747-39269CE1EE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24CAE2-B54A-4F2A-9130-BFF77E09AF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DB5B7-5FED-40EB-8BB8-883963B2C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81DE6-13D1-4043-B2D3-32B6CA3E2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0B8E2-DF21-4D9C-B499-E95139992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6818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903C7-EEB0-4DDD-BED0-50E660D78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DF6419-3124-4F84-9FDF-523CC8806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B4B77-D93E-4011-A159-CF43F53EC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A57CA-25DE-4DE7-ADE5-C7BEBFBB8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49529-CDCE-4372-AEED-2F9AAD752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93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5D5178-2375-43C3-AC1C-15D5AFDB9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698C1A-6F12-487C-98CC-0E92D5D3D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E3A89-2D6F-4D85-866A-712663B0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5DAFE-C82F-4106-8058-6D5B6E843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1C1D9-6A1F-44D0-B913-5B14D4D23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62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F20A4B-E24B-B929-F3B7-6F010CBEF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00" y="365125"/>
            <a:ext cx="11368102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5D54C-334A-4CAB-3906-A5AD3F98A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3600" y="1825625"/>
            <a:ext cx="1136810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9C2A1-FC46-E6FC-F098-E930DF2C82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984600" y="6356350"/>
            <a:ext cx="247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8FB2C52-EA41-6F47-9888-AA140085CA19}" type="datetimeFigureOut">
              <a:rPr lang="en-GB" smtClean="0"/>
              <a:pPr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C6CBB-15F2-BB90-32A6-B5F2FD7643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24800" y="6356350"/>
            <a:ext cx="4226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8291D-F1AF-809E-39B4-53F2B11FE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96799" y="6356350"/>
            <a:ext cx="14249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052134C-DD39-9A46-9E9D-A910E136456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267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accent4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7C307E-3363-49D1-A6BA-DF02022A4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3D375-4E8B-486B-A9DE-BDBDADD389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96E9F-1992-4FBB-8916-50CD97F4CD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D2853-E2A6-4450-829F-2CF82D1B2B5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285C42-2D2F-472F-8B87-2A2CCCA935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93CCD-4DDE-4605-BBA0-259615887E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B895-DCCA-41C5-A388-1811BC46E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15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schoolsmh@hertfordshire.gov.uk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choolsmh@hertfordshire.gov.uk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eams.microsoft.com/l/meetup-join/19%3ameeting_ZGMyODUxMjQtMjhiYS00NDY5LThjY2EtYTI5MjE0Y2Y1ZjAw%40thread.v2/0?context=%7b%22Tid%22%3a%2253e92c36-6617-4e71-a989-dd739ad32a4d%22%2c%22Oid%22%3a%220e6280e6-c62c-4d6b-ae5a-9e1c132e4599%22%7d" TargetMode="External"/><Relationship Id="rId2" Type="http://schemas.openxmlformats.org/officeDocument/2006/relationships/hyperlink" Target="https://assets.publishing.service.gov.uk/media/614cc965d3bf7f718518029c/Promoting_children_and_young_people_s_mental_health_and_wellbeing.pdf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shelley.woods@hertfordshire.gov.uk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hegrid.org.uk/assets/ebsna-framework-june2025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FteKW7g5Wys?start=2&amp;feature=oembed" TargetMode="External"/><Relationship Id="rId6" Type="http://schemas.openxmlformats.org/officeDocument/2006/relationships/image" Target="../media/image26.jpeg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6142457-A114-09B3-4CE9-02F81A4B77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324" y="2105025"/>
            <a:ext cx="5909101" cy="2943225"/>
          </a:xfrm>
        </p:spPr>
        <p:txBody>
          <a:bodyPr>
            <a:normAutofit/>
          </a:bodyPr>
          <a:lstStyle/>
          <a:p>
            <a:pPr algn="ctr"/>
            <a:br>
              <a:rPr lang="en-GB" sz="3100" dirty="0">
                <a:latin typeface="+mn-lt"/>
              </a:rPr>
            </a:br>
            <a:r>
              <a:rPr lang="en-GB" sz="3100" dirty="0">
                <a:latin typeface="+mn-lt"/>
              </a:rPr>
              <a:t>Mental Health Leads Pastoral Meeting - Autumn 2025</a:t>
            </a:r>
            <a:br>
              <a:rPr lang="en-GB" sz="3100" dirty="0">
                <a:latin typeface="+mn-lt"/>
              </a:rPr>
            </a:br>
            <a:br>
              <a:rPr lang="en-GB" sz="3100" dirty="0">
                <a:latin typeface="+mn-lt"/>
              </a:rPr>
            </a:br>
            <a:r>
              <a:rPr lang="en-GB" sz="2700" dirty="0">
                <a:latin typeface="+mn-lt"/>
              </a:rPr>
              <a:t>Emotional and Mental Wellbeing in Education (</a:t>
            </a:r>
            <a:r>
              <a:rPr lang="en-GB" sz="2700" dirty="0" err="1">
                <a:latin typeface="+mn-lt"/>
              </a:rPr>
              <a:t>EMWiE</a:t>
            </a:r>
            <a:r>
              <a:rPr lang="en-GB" sz="2700" dirty="0">
                <a:latin typeface="+mn-lt"/>
              </a:rPr>
              <a:t>) Team</a:t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3876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EC2C9-2382-A213-A6D4-34856DFBE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00" y="365125"/>
            <a:ext cx="11368102" cy="774035"/>
          </a:xfrm>
        </p:spPr>
        <p:txBody>
          <a:bodyPr>
            <a:normAutofit/>
          </a:bodyPr>
          <a:lstStyle/>
          <a:p>
            <a:r>
              <a:rPr lang="en-GB" sz="3600" dirty="0"/>
              <a:t>Mental Health Leads Training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7CFAF1-64B9-6E58-615A-6B071BF15674}"/>
              </a:ext>
            </a:extLst>
          </p:cNvPr>
          <p:cNvSpPr txBox="1"/>
          <p:nvPr/>
        </p:nvSpPr>
        <p:spPr>
          <a:xfrm>
            <a:off x="493500" y="995392"/>
            <a:ext cx="11288302" cy="4529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Introduction to Mental Health Leads Training </a:t>
            </a:r>
            <a:r>
              <a:rPr kumimoji="0" lang="en-GB" sz="2000" i="1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new MHLs/DMHLs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  <a:p>
            <a:pPr marL="8001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Emotional wellbeing and mental health in children and young people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roles and responsibilities of a mental health lead in education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Introduction to Department for Educations Whole School/College Approach to emotional and mental wellbeing and how to embed in your setting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Staff Wellbeing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Children &amp; Young Peoples Mental Health Services overview in Hertfordshire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Practical examples and sharing of good practice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endParaRPr lang="en-GB" sz="2000" b="1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/>
              </a:rPr>
              <a:t>Robertson House sessions, 9.15am to 3.30pm		Online sessions, 9.30am to 3pm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GB" sz="2000" dirty="0">
                <a:solidFill>
                  <a:srgbClr val="40A891"/>
                </a:solidFill>
                <a:latin typeface="Calibri" panose="020F0502020204030204"/>
              </a:rPr>
              <a:t>Wednesday 19</a:t>
            </a:r>
            <a:r>
              <a:rPr lang="en-GB" sz="2000" baseline="30000" dirty="0">
                <a:solidFill>
                  <a:srgbClr val="40A891"/>
                </a:solidFill>
                <a:latin typeface="Calibri" panose="020F0502020204030204"/>
              </a:rPr>
              <a:t>th</a:t>
            </a:r>
            <a:r>
              <a:rPr lang="en-GB" sz="2000" dirty="0">
                <a:solidFill>
                  <a:srgbClr val="40A891"/>
                </a:solidFill>
                <a:latin typeface="Calibri" panose="020F0502020204030204"/>
              </a:rPr>
              <a:t> November </a:t>
            </a:r>
            <a:r>
              <a:rPr lang="en-GB" sz="2000" b="1" dirty="0">
                <a:solidFill>
                  <a:srgbClr val="40A891"/>
                </a:solidFill>
                <a:latin typeface="Calibri" panose="020F0502020204030204"/>
              </a:rPr>
              <a:t>FULL	</a:t>
            </a:r>
            <a:r>
              <a:rPr lang="en-GB" sz="2000" dirty="0">
                <a:solidFill>
                  <a:srgbClr val="40A891"/>
                </a:solidFill>
                <a:latin typeface="Calibri" panose="020F0502020204030204"/>
              </a:rPr>
              <a:t>			</a:t>
            </a:r>
            <a:r>
              <a:rPr lang="en-GB" sz="2000" dirty="0">
                <a:solidFill>
                  <a:srgbClr val="7030A0"/>
                </a:solidFill>
                <a:latin typeface="Calibri" panose="020F0502020204030204"/>
              </a:rPr>
              <a:t>Tuesday 3</a:t>
            </a:r>
            <a:r>
              <a:rPr lang="en-GB" sz="2000" baseline="30000" dirty="0">
                <a:solidFill>
                  <a:srgbClr val="7030A0"/>
                </a:solidFill>
                <a:latin typeface="Calibri" panose="020F0502020204030204"/>
              </a:rPr>
              <a:t>rd</a:t>
            </a:r>
            <a:r>
              <a:rPr lang="en-GB" sz="2000" dirty="0">
                <a:solidFill>
                  <a:srgbClr val="7030A0"/>
                </a:solidFill>
                <a:latin typeface="Calibri" panose="020F0502020204030204"/>
              </a:rPr>
              <a:t> March </a:t>
            </a:r>
            <a:r>
              <a:rPr lang="en-GB" sz="2000" b="1" dirty="0">
                <a:solidFill>
                  <a:srgbClr val="7030A0"/>
                </a:solidFill>
                <a:latin typeface="Calibri" panose="020F0502020204030204"/>
              </a:rPr>
              <a:t>FULL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GB" sz="2000" dirty="0">
                <a:solidFill>
                  <a:srgbClr val="40A891"/>
                </a:solidFill>
                <a:highlight>
                  <a:srgbClr val="FFFF00"/>
                </a:highlight>
                <a:latin typeface="Calibri" panose="020F0502020204030204"/>
              </a:rPr>
              <a:t>Wednesday 21</a:t>
            </a:r>
            <a:r>
              <a:rPr lang="en-GB" sz="2000" baseline="30000" dirty="0">
                <a:solidFill>
                  <a:srgbClr val="40A891"/>
                </a:solidFill>
                <a:highlight>
                  <a:srgbClr val="FFFF00"/>
                </a:highlight>
                <a:latin typeface="Calibri" panose="020F0502020204030204"/>
              </a:rPr>
              <a:t>st</a:t>
            </a:r>
            <a:r>
              <a:rPr lang="en-GB" sz="2000" dirty="0">
                <a:solidFill>
                  <a:srgbClr val="40A891"/>
                </a:solidFill>
                <a:highlight>
                  <a:srgbClr val="FFFF00"/>
                </a:highlight>
                <a:latin typeface="Calibri" panose="020F0502020204030204"/>
              </a:rPr>
              <a:t> January</a:t>
            </a:r>
          </a:p>
          <a:p>
            <a:pPr marL="0" indent="0">
              <a:lnSpc>
                <a:spcPct val="100000"/>
              </a:lnSpc>
              <a:buNone/>
              <a:defRPr/>
            </a:pPr>
            <a:endParaRPr lang="en-GB" sz="2000" dirty="0">
              <a:solidFill>
                <a:srgbClr val="40A891"/>
              </a:solidFill>
              <a:latin typeface="Calibri" panose="020F0502020204030204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/>
              </a:rPr>
              <a:t>To book, email </a:t>
            </a:r>
            <a:r>
              <a:rPr lang="en-GB" sz="2000" dirty="0">
                <a:solidFill>
                  <a:srgbClr val="40A891"/>
                </a:solidFill>
                <a:latin typeface="Calibri" panose="020F0502020204030204"/>
                <a:hlinkClick r:id="rId2"/>
              </a:rPr>
              <a:t>schoolsmh@hertfordshire.gov.uk</a:t>
            </a:r>
            <a:r>
              <a:rPr lang="en-GB" sz="2000" dirty="0">
                <a:solidFill>
                  <a:srgbClr val="40A891"/>
                </a:solidFill>
                <a:latin typeface="Calibri" panose="020F0502020204030204"/>
              </a:rPr>
              <a:t>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/>
              </a:rPr>
              <a:t>with your name, role, school and preferred date.</a:t>
            </a:r>
          </a:p>
        </p:txBody>
      </p:sp>
    </p:spTree>
    <p:extLst>
      <p:ext uri="{BB962C8B-B14F-4D97-AF65-F5344CB8AC3E}">
        <p14:creationId xmlns:p14="http://schemas.microsoft.com/office/powerpoint/2010/main" val="391115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F0A07-52B8-19F2-147E-90290B6F7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00" y="365126"/>
            <a:ext cx="11368102" cy="806449"/>
          </a:xfrm>
        </p:spPr>
        <p:txBody>
          <a:bodyPr>
            <a:normAutofit/>
          </a:bodyPr>
          <a:lstStyle/>
          <a:p>
            <a:r>
              <a:rPr lang="en-GB" sz="3600" dirty="0"/>
              <a:t>Mental Health Leads Training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272F08-D79F-58D8-1687-E6218ACAEE13}"/>
              </a:ext>
            </a:extLst>
          </p:cNvPr>
          <p:cNvSpPr txBox="1"/>
          <p:nvPr/>
        </p:nvSpPr>
        <p:spPr>
          <a:xfrm>
            <a:off x="453600" y="1073252"/>
            <a:ext cx="11047837" cy="4529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Mental Health Leads Refresher Training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(if you have not had training in the last two years)</a:t>
            </a:r>
            <a:endParaRPr lang="en-GB" sz="2000" i="1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/>
            </a:endParaRPr>
          </a:p>
          <a:p>
            <a:pPr marL="8001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Staff Wellbeing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Emotional wellbeing and mental health in children and young people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Children &amp; Young Peoples Mental Health Services overview in Hertfordshire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Sharing good practice on Whole School/College Approach to emotional and mental wellbeing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Online sessions, 9.15am to 12.30pm</a:t>
            </a:r>
            <a:b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Tuesday 4</a:t>
            </a:r>
            <a:r>
              <a:rPr kumimoji="0" lang="en-GB" sz="2000" i="0" u="none" strike="noStrike" kern="1200" cap="none" spc="0" normalizeH="0" baseline="3000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November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57AACC"/>
                </a:solidFill>
                <a:latin typeface="Calibri" panose="020F0502020204030204"/>
              </a:rPr>
              <a:t>Thursday 13</a:t>
            </a:r>
            <a:r>
              <a:rPr lang="en-GB" sz="2000" baseline="30000" dirty="0">
                <a:solidFill>
                  <a:srgbClr val="57AACC"/>
                </a:solidFill>
                <a:latin typeface="Calibri" panose="020F0502020204030204"/>
              </a:rPr>
              <a:t>th</a:t>
            </a:r>
            <a:r>
              <a:rPr lang="en-GB" sz="2000" dirty="0">
                <a:solidFill>
                  <a:srgbClr val="57AACC"/>
                </a:solidFill>
                <a:latin typeface="Calibri" panose="020F0502020204030204"/>
              </a:rPr>
              <a:t> November </a:t>
            </a:r>
            <a:r>
              <a:rPr lang="en-GB" sz="2000" b="1" dirty="0">
                <a:solidFill>
                  <a:srgbClr val="57AACC"/>
                </a:solidFill>
                <a:latin typeface="Calibri" panose="020F0502020204030204"/>
              </a:rPr>
              <a:t>FULL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Monday 12</a:t>
            </a:r>
            <a:r>
              <a:rPr kumimoji="0" lang="en-GB" sz="2000" i="0" u="none" strike="noStrike" kern="1200" cap="none" spc="0" normalizeH="0" baseline="3000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January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7AA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FULL</a:t>
            </a:r>
          </a:p>
          <a:p>
            <a:pPr lvl="0">
              <a:defRPr/>
            </a:pPr>
            <a:r>
              <a:rPr lang="en-GB" sz="2000" dirty="0">
                <a:solidFill>
                  <a:srgbClr val="57AACC"/>
                </a:solidFill>
                <a:latin typeface="Calibri" panose="020F0502020204030204"/>
              </a:rPr>
              <a:t>Tuesday 24</a:t>
            </a:r>
            <a:r>
              <a:rPr lang="en-GB" sz="2000" baseline="30000" dirty="0">
                <a:solidFill>
                  <a:srgbClr val="57AACC"/>
                </a:solidFill>
                <a:latin typeface="Calibri" panose="020F0502020204030204"/>
              </a:rPr>
              <a:t>th</a:t>
            </a:r>
            <a:r>
              <a:rPr lang="en-GB" sz="2000" dirty="0">
                <a:solidFill>
                  <a:srgbClr val="57AACC"/>
                </a:solidFill>
                <a:latin typeface="Calibri" panose="020F0502020204030204"/>
              </a:rPr>
              <a:t> March </a:t>
            </a:r>
            <a:r>
              <a:rPr lang="en-GB" sz="2000" b="1" dirty="0">
                <a:solidFill>
                  <a:srgbClr val="57AACC"/>
                </a:solidFill>
              </a:rPr>
              <a:t>FULL</a:t>
            </a:r>
            <a:endParaRPr lang="en-GB" sz="2000" dirty="0">
              <a:solidFill>
                <a:srgbClr val="57AACC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57AA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book, email </a:t>
            </a:r>
            <a:r>
              <a:rPr lang="en-GB" sz="2000" dirty="0">
                <a:solidFill>
                  <a:srgbClr val="40A891"/>
                </a:solidFill>
                <a:hlinkClick r:id="rId2"/>
              </a:rPr>
              <a:t>schoolsmh@hertfordshire.gov.uk</a:t>
            </a:r>
            <a:r>
              <a:rPr lang="en-GB" sz="2000" dirty="0">
                <a:solidFill>
                  <a:srgbClr val="40A891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with your name, role, school and preferred date.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55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CBFCB-6732-1CDC-2459-0F0CF0BAF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00" y="365126"/>
            <a:ext cx="11368102" cy="730250"/>
          </a:xfrm>
        </p:spPr>
        <p:txBody>
          <a:bodyPr>
            <a:normAutofit/>
          </a:bodyPr>
          <a:lstStyle/>
          <a:p>
            <a:r>
              <a:rPr lang="en-GB" sz="3600" dirty="0"/>
              <a:t>Schools Mark Show and Tell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3A04BF-C328-24FA-C69B-3D8AFB7758D2}"/>
              </a:ext>
            </a:extLst>
          </p:cNvPr>
          <p:cNvSpPr txBox="1"/>
          <p:nvPr/>
        </p:nvSpPr>
        <p:spPr>
          <a:xfrm>
            <a:off x="453599" y="2095363"/>
            <a:ext cx="112283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000" dirty="0"/>
              <a:t>Education settings are invited to join the </a:t>
            </a:r>
            <a:r>
              <a:rPr lang="en-GB" sz="2000" dirty="0" err="1"/>
              <a:t>EMWiE</a:t>
            </a:r>
            <a:r>
              <a:rPr lang="en-GB" sz="2000" dirty="0"/>
              <a:t> team for a 90-minute session showcasing some of the fantastic mental health practice witnessed in schools over the last academic year. </a:t>
            </a:r>
          </a:p>
          <a:p>
            <a:pPr fontAlgn="base"/>
            <a:endParaRPr lang="en-GB" sz="2000" dirty="0"/>
          </a:p>
          <a:p>
            <a:pPr fontAlgn="base"/>
            <a:r>
              <a:rPr lang="en-GB" sz="2000" dirty="0"/>
              <a:t>Through completing the </a:t>
            </a:r>
            <a:r>
              <a:rPr lang="en-GB" sz="2000" b="1" dirty="0">
                <a:solidFill>
                  <a:srgbClr val="B32676"/>
                </a:solidFill>
              </a:rPr>
              <a:t>Emotional Mental Wellbeing in Schools Mark</a:t>
            </a:r>
            <a:r>
              <a:rPr lang="en-GB" sz="2000" dirty="0"/>
              <a:t>, schools have demonstrated some </a:t>
            </a:r>
            <a:r>
              <a:rPr lang="en-GB" sz="2000" b="1" dirty="0">
                <a:solidFill>
                  <a:srgbClr val="B32676"/>
                </a:solidFill>
              </a:rPr>
              <a:t>wonderful examples of good practice</a:t>
            </a:r>
            <a:r>
              <a:rPr lang="en-GB" sz="2000" dirty="0"/>
              <a:t>, aligning to the eight Department for Education principles outlined in the paper </a:t>
            </a:r>
            <a:r>
              <a:rPr lang="en-GB" sz="2000" u="sng" dirty="0">
                <a:hlinkClick r:id="rId2" tooltip="https://assets.publishing.service.gov.uk/media/614cc965d3bf7f718518029c/Promoting_children_and_young_people_s_mental_health_and_wellbeing.pdf"/>
              </a:rPr>
              <a:t>Promoting children and young people’s mental health and wellbeing</a:t>
            </a:r>
            <a:r>
              <a:rPr lang="en-GB" sz="2000" dirty="0"/>
              <a:t>. </a:t>
            </a:r>
          </a:p>
          <a:p>
            <a:pPr fontAlgn="base"/>
            <a:endParaRPr lang="en-GB" sz="2000" dirty="0"/>
          </a:p>
          <a:p>
            <a:pPr fontAlgn="base"/>
            <a:r>
              <a:rPr lang="en-GB" sz="2000" dirty="0"/>
              <a:t>Many of these ideas can be replicated in other settings with no, or very little cost - or even a simple change in thinking and processes. </a:t>
            </a:r>
          </a:p>
          <a:p>
            <a:pPr fontAlgn="base"/>
            <a:endParaRPr lang="en-GB" sz="2000" dirty="0"/>
          </a:p>
          <a:p>
            <a:pPr fontAlgn="base"/>
            <a:r>
              <a:rPr lang="en-GB" sz="2000" dirty="0"/>
              <a:t>To join the session, please use </a:t>
            </a:r>
            <a:r>
              <a:rPr lang="en-GB" sz="2000" u="sng" dirty="0">
                <a:hlinkClick r:id="rId3" tooltip="https://teams.microsoft.com/l/meetup-join/19%3ameeting_ZGMyODUxMjQtMjhiYS00NDY5LThjY2EtYTI5MjE0Y2Y1ZjAw%40thread.v2/0?context=%7b%22Tid%22%3a%2253e92c36-6617-4e71-a989-dd739ad32a4d%22%2c%22Oid%22%3a%220e6280e6-c62c-4d6b-ae5a-9e1c132e4599%22%7d"/>
              </a:rPr>
              <a:t>this Teams meeting link</a:t>
            </a:r>
            <a:r>
              <a:rPr lang="en-GB" sz="2000" dirty="0"/>
              <a:t> or email </a:t>
            </a:r>
            <a:r>
              <a:rPr lang="en-GB" sz="2000" dirty="0">
                <a:hlinkClick r:id="rId4"/>
              </a:rPr>
              <a:t>shelley.woods@hertfordshire.gov.uk</a:t>
            </a:r>
            <a:r>
              <a:rPr lang="en-GB" sz="2000" dirty="0"/>
              <a:t> for the</a:t>
            </a:r>
          </a:p>
          <a:p>
            <a:pPr fontAlgn="base"/>
            <a:r>
              <a:rPr lang="en-GB" sz="2000" dirty="0"/>
              <a:t>calendar invitation.</a:t>
            </a:r>
            <a:endParaRPr lang="en-GB" sz="2000" u="sng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621D193-02C1-8291-1A0B-D80BB390D1B2}"/>
              </a:ext>
            </a:extLst>
          </p:cNvPr>
          <p:cNvSpPr/>
          <p:nvPr/>
        </p:nvSpPr>
        <p:spPr>
          <a:xfrm>
            <a:off x="-177283" y="1095376"/>
            <a:ext cx="8052319" cy="730250"/>
          </a:xfrm>
          <a:prstGeom prst="roundRect">
            <a:avLst/>
          </a:prstGeom>
          <a:solidFill>
            <a:srgbClr val="B3267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/>
              <a:t>         Thursday 13 November, 1pm to 2.30pm</a:t>
            </a:r>
          </a:p>
        </p:txBody>
      </p:sp>
    </p:spTree>
    <p:extLst>
      <p:ext uri="{BB962C8B-B14F-4D97-AF65-F5344CB8AC3E}">
        <p14:creationId xmlns:p14="http://schemas.microsoft.com/office/powerpoint/2010/main" val="409988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4BD418E-166C-FB03-2622-BAE66094C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00" y="365126"/>
            <a:ext cx="11368102" cy="59592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+mn-lt"/>
              </a:rPr>
              <a:t>CYPMHS HertsHub Website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751BB-9E63-7E79-5C9E-6BED9B146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600" y="1042416"/>
            <a:ext cx="11368102" cy="45519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latin typeface="+mn-lt"/>
              </a:rPr>
              <a:t>Overview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Launch date imminent – soft launch initially to undertake user testing, followed by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widespread marketing campaign</a:t>
            </a:r>
            <a:r>
              <a:rPr lang="en-GB" sz="2000" dirty="0">
                <a:solidFill>
                  <a:srgbClr val="7030A0"/>
                </a:solidFill>
                <a:latin typeface="+mn-lt"/>
              </a:rPr>
              <a:t> </a:t>
            </a:r>
            <a:r>
              <a:rPr lang="en-GB" sz="2000" dirty="0">
                <a:latin typeface="+mn-lt"/>
              </a:rPr>
              <a:t>to promote during the Autumn term</a:t>
            </a:r>
          </a:p>
          <a:p>
            <a:pPr lvl="1">
              <a:buClr>
                <a:schemeClr val="tx1"/>
              </a:buClr>
            </a:pPr>
            <a:r>
              <a:rPr lang="en-GB" sz="2000" b="1" dirty="0">
                <a:solidFill>
                  <a:srgbClr val="7030A0"/>
                </a:solidFill>
                <a:latin typeface="+mn-lt"/>
              </a:rPr>
              <a:t>Central site for advice</a:t>
            </a:r>
            <a:r>
              <a:rPr lang="en-GB" sz="2000" dirty="0">
                <a:latin typeface="+mn-lt"/>
              </a:rPr>
              <a:t>, information, and signposting to services – but </a:t>
            </a:r>
            <a:r>
              <a:rPr lang="en-GB" sz="2000" b="1" u="sng" dirty="0">
                <a:latin typeface="+mn-lt"/>
              </a:rPr>
              <a:t>not</a:t>
            </a:r>
            <a:r>
              <a:rPr lang="en-GB" sz="2000" b="1" dirty="0">
                <a:latin typeface="+mn-lt"/>
              </a:rPr>
              <a:t> </a:t>
            </a:r>
            <a:r>
              <a:rPr lang="en-GB" sz="2000" dirty="0">
                <a:latin typeface="+mn-lt"/>
              </a:rPr>
              <a:t>a replacement for individual service websites (e.g., HPFT, HCT, HMN)</a:t>
            </a:r>
          </a:p>
          <a:p>
            <a:pPr lvl="1">
              <a:buClr>
                <a:schemeClr val="tx1"/>
              </a:buClr>
            </a:pPr>
            <a:r>
              <a:rPr lang="en-GB" sz="2000" b="1" dirty="0">
                <a:solidFill>
                  <a:srgbClr val="7030A0"/>
                </a:solidFill>
                <a:latin typeface="+mn-lt"/>
              </a:rPr>
              <a:t>Coproduced with CYP </a:t>
            </a:r>
            <a:r>
              <a:rPr lang="en-GB" sz="2000" dirty="0">
                <a:latin typeface="+mn-lt"/>
              </a:rPr>
              <a:t>- logo and colour scheme developed by Herts CYP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Clear menus, to aid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ease of navigation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Feedback boxes throughout the site to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provide comments, and suggestions for additional content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Signposting to available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professional newsletters and comms resources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Evolving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resource library </a:t>
            </a:r>
            <a:r>
              <a:rPr lang="en-GB" sz="2000" dirty="0">
                <a:latin typeface="+mn-lt"/>
              </a:rPr>
              <a:t>to ensure we can provide relevant information</a:t>
            </a:r>
          </a:p>
          <a:p>
            <a:pPr lvl="1">
              <a:buClr>
                <a:schemeClr val="tx1"/>
              </a:buClr>
            </a:pPr>
            <a:r>
              <a:rPr lang="en-GB" sz="2000" dirty="0">
                <a:latin typeface="+mn-lt"/>
              </a:rPr>
              <a:t>Dedicated resource area for </a:t>
            </a:r>
            <a:r>
              <a:rPr lang="en-GB" sz="2000" b="1" dirty="0">
                <a:solidFill>
                  <a:srgbClr val="7030A0"/>
                </a:solidFill>
                <a:latin typeface="+mn-lt"/>
              </a:rPr>
              <a:t>parents and carers</a:t>
            </a:r>
          </a:p>
          <a:p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4133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CA1DEC1-40E6-7905-4CA0-43BFE3205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7427"/>
            <a:ext cx="2537344" cy="45072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F643A5-33E2-38A8-B996-3F72D95DDA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9895" y="117883"/>
            <a:ext cx="8887583" cy="26567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830740-AEE7-5C5D-FBE8-084D897953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9199" y="4416529"/>
            <a:ext cx="2847332" cy="26464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44B0257-2D5D-5EB7-E903-A7CFA84554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315" y="3917064"/>
            <a:ext cx="9072639" cy="282305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953FA7-ACFA-8F53-5A14-FD6EFE08B5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2695" y="2159260"/>
            <a:ext cx="4024507" cy="23731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4B2973-3742-D6FB-0BC1-FDF4185692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7562" y="1947887"/>
            <a:ext cx="3386415" cy="26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28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08747-AEC7-58D8-AC6C-927833277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456" y="1291794"/>
            <a:ext cx="7183685" cy="4409881"/>
          </a:xfrm>
        </p:spPr>
        <p:txBody>
          <a:bodyPr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Times New Roman"/>
              </a:rPr>
              <a:t>Guidance includes: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ffectLst/>
                <a:ea typeface="Calibri" panose="020F0502020204030204" pitchFamily="34" charset="0"/>
                <a:cs typeface="Times New Roman"/>
              </a:rPr>
              <a:t>Statutory responsibilities for schools and parents/carers on full-time education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When RTT can be used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Collaboration with schools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Conversations with families including long term health and educational impacts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Safeguarding concerns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ESMA Support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Template letter to share any supporting information to Headteachers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ea typeface="Calibri" panose="020F0502020204030204" pitchFamily="34" charset="0"/>
                <a:cs typeface="Times New Roman"/>
              </a:rPr>
              <a:t>Parent/carer poster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effectLst/>
              <a:ea typeface="Calibri" panose="020F0502020204030204" pitchFamily="34" charset="0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331780-E8F4-928C-E55F-CB971A6746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504" y="6084231"/>
            <a:ext cx="8837102" cy="591260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4FD39904-CB59-D285-EF5C-107A4EF29D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829" y="6021110"/>
            <a:ext cx="2072430" cy="6734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9EEBE78-87E0-36AF-5BD1-3BB59EDF0D12}"/>
              </a:ext>
            </a:extLst>
          </p:cNvPr>
          <p:cNvSpPr txBox="1">
            <a:spLocks/>
          </p:cNvSpPr>
          <p:nvPr/>
        </p:nvSpPr>
        <p:spPr>
          <a:xfrm>
            <a:off x="409456" y="284508"/>
            <a:ext cx="10320747" cy="12643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RTT (Reduced Timetable)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Guidance for GPs</a:t>
            </a:r>
          </a:p>
        </p:txBody>
      </p:sp>
      <p:pic>
        <p:nvPicPr>
          <p:cNvPr id="8" name="Picture 7" descr="A poster with text and speech bubbles&#10;&#10;AI-generated content may be incorrect.">
            <a:extLst>
              <a:ext uri="{FF2B5EF4-FFF2-40B4-BE49-F238E27FC236}">
                <a16:creationId xmlns:a16="http://schemas.microsoft.com/office/drawing/2014/main" id="{4C2B3207-611B-F473-AE35-43650B263A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88" y="284509"/>
            <a:ext cx="4100404" cy="579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0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90209-875D-80E6-4ACD-60B9CE960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72F04-4883-EB49-5825-829F72E30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301" y="1440636"/>
            <a:ext cx="7182131" cy="4355011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sz="2000" dirty="0">
                <a:effectLst/>
                <a:latin typeface="+mn-lt"/>
                <a:ea typeface="Calibri" panose="020F0502020204030204" pitchFamily="34" charset="0"/>
                <a:cs typeface="Times New Roman"/>
              </a:rPr>
              <a:t>Launched in June 2025 following pilot with schools in DSPL 6 &amp; 9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Calibri" panose="020F0502020204030204" pitchFamily="34" charset="0"/>
                <a:cs typeface="Times New Roman"/>
                <a:hlinkClick r:id="rId3"/>
              </a:rPr>
              <a:t>https://thegrid.org.uk/assets/ebsna-framework-june2025.pdf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+mn-lt"/>
                <a:ea typeface="Calibri" panose="020F0502020204030204" pitchFamily="34" charset="0"/>
                <a:cs typeface="Times New Roman"/>
              </a:rPr>
              <a:t>Framework is a proactive, early intervention tool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effectLst/>
                <a:latin typeface="+mn-lt"/>
                <a:ea typeface="Calibri" panose="020F0502020204030204" pitchFamily="34" charset="0"/>
                <a:cs typeface="Times New Roman"/>
              </a:rPr>
              <a:t>Triangulates the views of the child, parents/carers and teachers to develop a plan for reintegration – works on push/pull factors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+mn-lt"/>
                <a:ea typeface="Calibri" panose="020F0502020204030204" pitchFamily="34" charset="0"/>
                <a:cs typeface="Times New Roman"/>
              </a:rPr>
              <a:t>Helps build trusting relationships with a collaborative approach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+mn-lt"/>
                <a:ea typeface="Calibri" panose="020F0502020204030204" pitchFamily="34" charset="0"/>
                <a:cs typeface="Times New Roman"/>
              </a:rPr>
              <a:t>The questionnaires help ‘widen the lens’ on the situation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+mn-lt"/>
                <a:ea typeface="Calibri" panose="020F0502020204030204" pitchFamily="34" charset="0"/>
                <a:cs typeface="Times New Roman"/>
              </a:rPr>
              <a:t>Can be used to give a longer-term view of CYP’s goals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+mn-lt"/>
              <a:ea typeface="Calibri" panose="020F0502020204030204" pitchFamily="34" charset="0"/>
              <a:cs typeface="Times New Roman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+mn-lt"/>
              <a:ea typeface="Calibri" panose="020F0502020204030204" pitchFamily="34" charset="0"/>
              <a:cs typeface="Times New Roman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D2180C-0023-D5A1-E674-27C7CAB01C28}"/>
              </a:ext>
            </a:extLst>
          </p:cNvPr>
          <p:cNvSpPr txBox="1">
            <a:spLocks/>
          </p:cNvSpPr>
          <p:nvPr/>
        </p:nvSpPr>
        <p:spPr>
          <a:xfrm>
            <a:off x="344141" y="248192"/>
            <a:ext cx="11281801" cy="103010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Emotionally Based School 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Non-Attendance </a:t>
            </a:r>
            <a:b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</a:b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(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46403"/>
                </a:solidFill>
                <a:effectLst/>
                <a:uLnTx/>
                <a:uFillTx/>
                <a:latin typeface="Calibri" panose="020F0502020204030204"/>
                <a:ea typeface="+mj-ea"/>
                <a:cs typeface="Arial" panose="020B0604020202020204" pitchFamily="34" charset="0"/>
              </a:rPr>
              <a:t>EBSNA) Framework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5718335-7890-21CA-095C-C8E6E8DD1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411" y="1584722"/>
            <a:ext cx="4028196" cy="372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645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690D2FA-253B-C680-920D-008B7FA45D20}"/>
              </a:ext>
            </a:extLst>
          </p:cNvPr>
          <p:cNvSpPr txBox="1">
            <a:spLocks/>
          </p:cNvSpPr>
          <p:nvPr/>
        </p:nvSpPr>
        <p:spPr>
          <a:xfrm>
            <a:off x="5231904" y="1268360"/>
            <a:ext cx="7004258" cy="4824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5C9BB8B-0D25-11EE-6C5F-14E10937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957" y="1630698"/>
            <a:ext cx="10177923" cy="39233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C-CATT (Children’s Crisis Assessment and Treatment Team) is a multi-disciplinary team who provide assessment and short-term intensive interventions for children and young people under 18 years old experiencing a mental health crisis in Hertfordshire.  </a:t>
            </a: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team assess CYP in the acute hospitals (Watford &amp; Lister) as well as in the community.</a:t>
            </a: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C-CATT offer crisis support via the Crisis Line – available for all Hertfordshire young people, their care-givers and professionals. This is accessed via SPA.</a:t>
            </a: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C-CATT operate 24/7.</a:t>
            </a:r>
            <a:endParaRPr lang="en-GB" sz="2000" dirty="0">
              <a:solidFill>
                <a:srgbClr val="525455"/>
              </a:solidFill>
              <a:ea typeface="Calibri"/>
              <a:cs typeface="Calibri"/>
            </a:endParaRP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86E026D3-7E40-206E-D543-535531A085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65F42A-B7DC-3111-830A-5E2A6861DB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39342F1-371A-41D5-4B3C-43D219139642}"/>
              </a:ext>
            </a:extLst>
          </p:cNvPr>
          <p:cNvSpPr txBox="1">
            <a:spLocks/>
          </p:cNvSpPr>
          <p:nvPr/>
        </p:nvSpPr>
        <p:spPr>
          <a:xfrm>
            <a:off x="453600" y="365126"/>
            <a:ext cx="11368102" cy="1194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600" dirty="0">
                <a:latin typeface="+mn-lt"/>
              </a:rPr>
              <a:t>Children’s Crisis Assessment and </a:t>
            </a:r>
          </a:p>
          <a:p>
            <a:r>
              <a:rPr lang="en-GB" sz="3600" dirty="0">
                <a:latin typeface="+mn-lt"/>
              </a:rPr>
              <a:t>Treatment Team (C-CATT)</a:t>
            </a:r>
          </a:p>
        </p:txBody>
      </p:sp>
    </p:spTree>
    <p:extLst>
      <p:ext uri="{BB962C8B-B14F-4D97-AF65-F5344CB8AC3E}">
        <p14:creationId xmlns:p14="http://schemas.microsoft.com/office/powerpoint/2010/main" val="3808085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D436F-7D7C-0B6D-809E-543A48FE6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359C00C8-B313-5C50-08D8-61C5F5C87885}"/>
              </a:ext>
            </a:extLst>
          </p:cNvPr>
          <p:cNvSpPr txBox="1">
            <a:spLocks/>
          </p:cNvSpPr>
          <p:nvPr/>
        </p:nvSpPr>
        <p:spPr>
          <a:xfrm>
            <a:off x="453600" y="365126"/>
            <a:ext cx="11368102" cy="6672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600" dirty="0">
                <a:latin typeface="+mn-lt"/>
              </a:rPr>
              <a:t>C-CATT Crisis Call Line: 0800 6444 101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A4ED05-D6E3-6631-155F-F18F9257E266}"/>
              </a:ext>
            </a:extLst>
          </p:cNvPr>
          <p:cNvSpPr txBox="1">
            <a:spLocks/>
          </p:cNvSpPr>
          <p:nvPr/>
        </p:nvSpPr>
        <p:spPr>
          <a:xfrm>
            <a:off x="5231904" y="1268360"/>
            <a:ext cx="7004258" cy="4824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B8645CB2-8062-B717-DE40-D2B5F9E6ED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B5BD20-54F6-8B04-6437-1D5AE24EB7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CD43A1-6BC8-3521-23D6-D4AEE625F2F0}"/>
              </a:ext>
            </a:extLst>
          </p:cNvPr>
          <p:cNvSpPr/>
          <p:nvPr/>
        </p:nvSpPr>
        <p:spPr>
          <a:xfrm>
            <a:off x="3380183" y="1078727"/>
            <a:ext cx="5083221" cy="509720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Screened by SPA first, then C-CATT are contacted</a:t>
            </a: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845F95FA-6FCC-7EEC-8F04-9A5AEED6B26C}"/>
              </a:ext>
            </a:extLst>
          </p:cNvPr>
          <p:cNvSpPr/>
          <p:nvPr/>
        </p:nvSpPr>
        <p:spPr>
          <a:xfrm>
            <a:off x="5683586" y="2561280"/>
            <a:ext cx="323850" cy="38462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6263F0A-9603-98F9-E972-219436C459A6}"/>
              </a:ext>
            </a:extLst>
          </p:cNvPr>
          <p:cNvSpPr/>
          <p:nvPr/>
        </p:nvSpPr>
        <p:spPr>
          <a:xfrm>
            <a:off x="3795132" y="3051205"/>
            <a:ext cx="4253322" cy="509720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C-CATT triage call  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7F62392-4C8F-C585-166E-71EDB2A797B9}"/>
              </a:ext>
            </a:extLst>
          </p:cNvPr>
          <p:cNvGrpSpPr/>
          <p:nvPr/>
        </p:nvGrpSpPr>
        <p:grpSpPr>
          <a:xfrm>
            <a:off x="1597597" y="4228057"/>
            <a:ext cx="8495827" cy="1478117"/>
            <a:chOff x="1489815" y="3712084"/>
            <a:chExt cx="8495827" cy="1478117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DE48955-4A68-BF0F-46FD-204858F69505}"/>
                </a:ext>
              </a:extLst>
            </p:cNvPr>
            <p:cNvGrpSpPr/>
            <p:nvPr/>
          </p:nvGrpSpPr>
          <p:grpSpPr>
            <a:xfrm>
              <a:off x="1489815" y="4001155"/>
              <a:ext cx="8495827" cy="1189046"/>
              <a:chOff x="1489815" y="4001155"/>
              <a:chExt cx="8495827" cy="1189046"/>
            </a:xfrm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F5B41A8-6BF9-A757-0B36-95AFDA400FA1}"/>
                  </a:ext>
                </a:extLst>
              </p:cNvPr>
              <p:cNvSpPr/>
              <p:nvPr/>
            </p:nvSpPr>
            <p:spPr>
              <a:xfrm>
                <a:off x="1489815" y="4019889"/>
                <a:ext cx="1481546" cy="1170312"/>
              </a:xfrm>
              <a:prstGeom prst="roundRect">
                <a:avLst/>
              </a:prstGeom>
              <a:solidFill>
                <a:srgbClr val="FFFF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dirty="0">
                    <a:solidFill>
                      <a:srgbClr val="000000"/>
                    </a:solidFill>
                  </a:rPr>
                  <a:t>Offer support over phone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D279CEDD-8B2A-3E2C-4F2B-146FFE678B18}"/>
                  </a:ext>
                </a:extLst>
              </p:cNvPr>
              <p:cNvSpPr/>
              <p:nvPr/>
            </p:nvSpPr>
            <p:spPr>
              <a:xfrm>
                <a:off x="3186626" y="4019889"/>
                <a:ext cx="1607208" cy="1170312"/>
              </a:xfrm>
              <a:prstGeom prst="roundRect">
                <a:avLst/>
              </a:prstGeom>
              <a:solidFill>
                <a:srgbClr val="FFFF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dirty="0">
                    <a:solidFill>
                      <a:srgbClr val="000000"/>
                    </a:solidFill>
                  </a:rPr>
                  <a:t>Immediate assessment in A&amp;E</a:t>
                </a:r>
              </a:p>
            </p:txBody>
          </p:sp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522C51AE-6D8F-4AF1-2AB8-C57A524B9F8C}"/>
                  </a:ext>
                </a:extLst>
              </p:cNvPr>
              <p:cNvSpPr/>
              <p:nvPr/>
            </p:nvSpPr>
            <p:spPr>
              <a:xfrm>
                <a:off x="8589821" y="4019889"/>
                <a:ext cx="1395821" cy="1170312"/>
              </a:xfrm>
              <a:prstGeom prst="roundRect">
                <a:avLst/>
              </a:prstGeom>
              <a:solidFill>
                <a:srgbClr val="FFFF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dirty="0">
                    <a:solidFill>
                      <a:srgbClr val="000000"/>
                    </a:solidFill>
                  </a:rPr>
                  <a:t>Signpost to other agencies</a:t>
                </a:r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C225FC6A-358F-09FB-025E-44B1125EFEE3}"/>
                  </a:ext>
                </a:extLst>
              </p:cNvPr>
              <p:cNvSpPr/>
              <p:nvPr/>
            </p:nvSpPr>
            <p:spPr>
              <a:xfrm>
                <a:off x="6832900" y="4019889"/>
                <a:ext cx="1521720" cy="1170312"/>
              </a:xfrm>
              <a:prstGeom prst="roundRect">
                <a:avLst/>
              </a:prstGeom>
              <a:solidFill>
                <a:srgbClr val="FFFF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dirty="0">
                    <a:solidFill>
                      <a:srgbClr val="000000"/>
                    </a:solidFill>
                  </a:rPr>
                  <a:t>Referral to CAMHS for assessment</a:t>
                </a:r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840E469C-2FF6-17BA-025D-0221583B39E2}"/>
                  </a:ext>
                </a:extLst>
              </p:cNvPr>
              <p:cNvSpPr/>
              <p:nvPr/>
            </p:nvSpPr>
            <p:spPr>
              <a:xfrm>
                <a:off x="5014508" y="4001155"/>
                <a:ext cx="1607208" cy="1170312"/>
              </a:xfrm>
              <a:prstGeom prst="roundRect">
                <a:avLst/>
              </a:prstGeom>
              <a:solidFill>
                <a:srgbClr val="FFFF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dirty="0">
                    <a:solidFill>
                      <a:srgbClr val="000000"/>
                    </a:solidFill>
                  </a:rPr>
                  <a:t>Urgent assessment within 24 hours</a:t>
                </a:r>
              </a:p>
            </p:txBody>
          </p:sp>
        </p:grpSp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FE845474-8FAE-EB7C-0FAE-C2F1D023B3E7}"/>
                </a:ext>
              </a:extLst>
            </p:cNvPr>
            <p:cNvSpPr/>
            <p:nvPr/>
          </p:nvSpPr>
          <p:spPr>
            <a:xfrm>
              <a:off x="2137243" y="3712084"/>
              <a:ext cx="179237" cy="212871"/>
            </a:xfrm>
            <a:prstGeom prst="downArrow">
              <a:avLst/>
            </a:prstGeom>
            <a:solidFill>
              <a:srgbClr val="4D40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32" name="Arrow: Down 31">
              <a:extLst>
                <a:ext uri="{FF2B5EF4-FFF2-40B4-BE49-F238E27FC236}">
                  <a16:creationId xmlns:a16="http://schemas.microsoft.com/office/drawing/2014/main" id="{8AA848AB-0E73-89AE-5E9B-3392F65729DA}"/>
                </a:ext>
              </a:extLst>
            </p:cNvPr>
            <p:cNvSpPr/>
            <p:nvPr/>
          </p:nvSpPr>
          <p:spPr>
            <a:xfrm>
              <a:off x="3900611" y="3712084"/>
              <a:ext cx="179237" cy="212871"/>
            </a:xfrm>
            <a:prstGeom prst="downArrow">
              <a:avLst/>
            </a:prstGeom>
            <a:solidFill>
              <a:srgbClr val="4D40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33" name="Arrow: Down 32">
              <a:extLst>
                <a:ext uri="{FF2B5EF4-FFF2-40B4-BE49-F238E27FC236}">
                  <a16:creationId xmlns:a16="http://schemas.microsoft.com/office/drawing/2014/main" id="{3B84BF04-A1AB-7FEE-00DC-89151E4372E2}"/>
                </a:ext>
              </a:extLst>
            </p:cNvPr>
            <p:cNvSpPr/>
            <p:nvPr/>
          </p:nvSpPr>
          <p:spPr>
            <a:xfrm>
              <a:off x="5683586" y="3712084"/>
              <a:ext cx="179237" cy="212871"/>
            </a:xfrm>
            <a:prstGeom prst="downArrow">
              <a:avLst/>
            </a:prstGeom>
            <a:solidFill>
              <a:srgbClr val="4D40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34" name="Arrow: Down 33">
              <a:extLst>
                <a:ext uri="{FF2B5EF4-FFF2-40B4-BE49-F238E27FC236}">
                  <a16:creationId xmlns:a16="http://schemas.microsoft.com/office/drawing/2014/main" id="{2DFBE139-F369-19A7-1712-AB5673B78FC7}"/>
                </a:ext>
              </a:extLst>
            </p:cNvPr>
            <p:cNvSpPr/>
            <p:nvPr/>
          </p:nvSpPr>
          <p:spPr>
            <a:xfrm>
              <a:off x="7504141" y="3712084"/>
              <a:ext cx="179237" cy="212871"/>
            </a:xfrm>
            <a:prstGeom prst="downArrow">
              <a:avLst/>
            </a:prstGeom>
            <a:solidFill>
              <a:srgbClr val="4D40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35" name="Arrow: Down 34">
              <a:extLst>
                <a:ext uri="{FF2B5EF4-FFF2-40B4-BE49-F238E27FC236}">
                  <a16:creationId xmlns:a16="http://schemas.microsoft.com/office/drawing/2014/main" id="{D316BA7B-DA57-42C5-3683-34F6D3FBCB8E}"/>
                </a:ext>
              </a:extLst>
            </p:cNvPr>
            <p:cNvSpPr/>
            <p:nvPr/>
          </p:nvSpPr>
          <p:spPr>
            <a:xfrm>
              <a:off x="9198112" y="3712084"/>
              <a:ext cx="179237" cy="212871"/>
            </a:xfrm>
            <a:prstGeom prst="downArrow">
              <a:avLst/>
            </a:prstGeom>
            <a:solidFill>
              <a:srgbClr val="4D40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srgbClr val="FFFFFF"/>
                </a:solidFill>
              </a:endParaRPr>
            </a:p>
          </p:txBody>
        </p: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9D109E7-458A-BA06-4E93-8A08DBDC043C}"/>
              </a:ext>
            </a:extLst>
          </p:cNvPr>
          <p:cNvCxnSpPr/>
          <p:nvPr/>
        </p:nvCxnSpPr>
        <p:spPr>
          <a:xfrm>
            <a:off x="2282349" y="4094175"/>
            <a:ext cx="7150487" cy="0"/>
          </a:xfrm>
          <a:prstGeom prst="line">
            <a:avLst/>
          </a:prstGeom>
          <a:ln w="57150">
            <a:solidFill>
              <a:srgbClr val="4D40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F631893-64E1-A4F5-7D32-6876A71D67BE}"/>
              </a:ext>
            </a:extLst>
          </p:cNvPr>
          <p:cNvCxnSpPr>
            <a:cxnSpLocks/>
          </p:cNvCxnSpPr>
          <p:nvPr/>
        </p:nvCxnSpPr>
        <p:spPr>
          <a:xfrm flipV="1">
            <a:off x="5862963" y="3659390"/>
            <a:ext cx="0" cy="419545"/>
          </a:xfrm>
          <a:prstGeom prst="line">
            <a:avLst/>
          </a:prstGeom>
          <a:ln w="57150">
            <a:solidFill>
              <a:srgbClr val="4D40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Content Placeholder 10">
            <a:extLst>
              <a:ext uri="{FF2B5EF4-FFF2-40B4-BE49-F238E27FC236}">
                <a16:creationId xmlns:a16="http://schemas.microsoft.com/office/drawing/2014/main" id="{35788648-F9E4-C036-66B9-F90864EC47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54" y="1786911"/>
            <a:ext cx="10985685" cy="6690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 dirty="0">
                <a:solidFill>
                  <a:srgbClr val="4D408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* </a:t>
            </a:r>
            <a:r>
              <a:rPr lang="en-GB" sz="1800" dirty="0">
                <a:solidFill>
                  <a:srgbClr val="4D408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Some cases may not be sent through to C-CATT. CYP may be treated as a referral to SPA and supported by community services or referred to their community team if this is appropriate or clinically indicated.</a:t>
            </a:r>
            <a:endParaRPr lang="en-GB" sz="1800" dirty="0">
              <a:solidFill>
                <a:srgbClr val="4D4084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4582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6C4DE-EE92-BC77-6776-0414EB6A3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A28DB0E-26FB-AC9C-5095-A0E3F73D3511}"/>
              </a:ext>
            </a:extLst>
          </p:cNvPr>
          <p:cNvSpPr txBox="1">
            <a:spLocks/>
          </p:cNvSpPr>
          <p:nvPr/>
        </p:nvSpPr>
        <p:spPr>
          <a:xfrm>
            <a:off x="5231904" y="1268360"/>
            <a:ext cx="7004258" cy="4824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26445A21-A26B-F410-CC23-77AF644D3E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F075CE-2C3F-1DA5-2F98-8898AA6BB6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E973BDE-9BF2-7228-067F-6BB914F8F005}"/>
              </a:ext>
            </a:extLst>
          </p:cNvPr>
          <p:cNvSpPr/>
          <p:nvPr/>
        </p:nvSpPr>
        <p:spPr>
          <a:xfrm>
            <a:off x="4240446" y="1268360"/>
            <a:ext cx="3794409" cy="700087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You should </a:t>
            </a:r>
            <a:r>
              <a:rPr lang="en-GB" u="sng" dirty="0">
                <a:solidFill>
                  <a:srgbClr val="000000"/>
                </a:solidFill>
              </a:rPr>
              <a:t>only</a:t>
            </a:r>
            <a:r>
              <a:rPr lang="en-GB" dirty="0">
                <a:solidFill>
                  <a:srgbClr val="000000"/>
                </a:solidFill>
              </a:rPr>
              <a:t> send CYP to A&amp;E </a:t>
            </a:r>
            <a:r>
              <a:rPr lang="en-GB" b="1" dirty="0">
                <a:solidFill>
                  <a:srgbClr val="000000"/>
                </a:solidFill>
              </a:rPr>
              <a:t>if</a:t>
            </a:r>
            <a:r>
              <a:rPr lang="en-GB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ADA94FBD-9798-61C8-C705-A72F0772CDD3}"/>
              </a:ext>
            </a:extLst>
          </p:cNvPr>
          <p:cNvSpPr/>
          <p:nvPr/>
        </p:nvSpPr>
        <p:spPr>
          <a:xfrm>
            <a:off x="1667888" y="2366548"/>
            <a:ext cx="3779251" cy="1705291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They require physical health treatment for overdose/ligature attempt or self-harm that cannot be treated in the community e.g. by GP practice or urgent care.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01700B92-4575-6DE3-97F7-F6E9F9A89145}"/>
              </a:ext>
            </a:extLst>
          </p:cNvPr>
          <p:cNvSpPr/>
          <p:nvPr/>
        </p:nvSpPr>
        <p:spPr>
          <a:xfrm>
            <a:off x="6915844" y="2366548"/>
            <a:ext cx="3636376" cy="170115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The CYP is at imminent risk to themselves or others due to a current mental health crisis and/or requires a place of safety.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17615DE-9704-F100-C00A-13600732CA03}"/>
              </a:ext>
            </a:extLst>
          </p:cNvPr>
          <p:cNvSpPr/>
          <p:nvPr/>
        </p:nvSpPr>
        <p:spPr>
          <a:xfrm>
            <a:off x="5719529" y="2990632"/>
            <a:ext cx="923925" cy="452984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b="1" dirty="0">
                <a:solidFill>
                  <a:srgbClr val="000000"/>
                </a:solidFill>
              </a:rPr>
              <a:t>OR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8569E09-E350-2637-E714-7EC0D759C0B4}"/>
              </a:ext>
            </a:extLst>
          </p:cNvPr>
          <p:cNvSpPr/>
          <p:nvPr/>
        </p:nvSpPr>
        <p:spPr>
          <a:xfrm>
            <a:off x="1652730" y="4563711"/>
            <a:ext cx="3794409" cy="106203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If you are unsure whether a CYP needs to come to A&amp;E for physical treatment, call 111 for advice. 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42726542-1308-0848-BB1B-AEED34F5C97B}"/>
              </a:ext>
            </a:extLst>
          </p:cNvPr>
          <p:cNvSpPr/>
          <p:nvPr/>
        </p:nvSpPr>
        <p:spPr>
          <a:xfrm>
            <a:off x="6915844" y="4563711"/>
            <a:ext cx="3636376" cy="106203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If you are unsure whether a CYP is at imminent risk, call SPA on </a:t>
            </a:r>
            <a:r>
              <a:rPr lang="en-GB" b="1" dirty="0">
                <a:solidFill>
                  <a:srgbClr val="000000"/>
                </a:solidFill>
              </a:rPr>
              <a:t>0800 6444 101 </a:t>
            </a:r>
            <a:r>
              <a:rPr lang="en-GB" dirty="0">
                <a:solidFill>
                  <a:srgbClr val="000000"/>
                </a:solidFill>
              </a:rPr>
              <a:t>for advice.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2FF410A-9FC8-5C2F-9352-CDE6A93F1489}"/>
              </a:ext>
            </a:extLst>
          </p:cNvPr>
          <p:cNvSpPr txBox="1">
            <a:spLocks/>
          </p:cNvSpPr>
          <p:nvPr/>
        </p:nvSpPr>
        <p:spPr>
          <a:xfrm>
            <a:off x="453600" y="365126"/>
            <a:ext cx="11517576" cy="14065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600" dirty="0">
                <a:latin typeface="+mn-lt"/>
              </a:rPr>
              <a:t>Sending CYP to A&amp;E with mental health </a:t>
            </a:r>
          </a:p>
          <a:p>
            <a:r>
              <a:rPr lang="en-GB" sz="3600" dirty="0">
                <a:latin typeface="+mn-lt"/>
              </a:rPr>
              <a:t>concerns</a:t>
            </a:r>
          </a:p>
        </p:txBody>
      </p:sp>
      <p:pic>
        <p:nvPicPr>
          <p:cNvPr id="27" name="Graphic 26" descr="Badge Question Mark with solid fill">
            <a:extLst>
              <a:ext uri="{FF2B5EF4-FFF2-40B4-BE49-F238E27FC236}">
                <a16:creationId xmlns:a16="http://schemas.microsoft.com/office/drawing/2014/main" id="{12D00405-85FE-D1CD-1999-1A67DFD780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75832" y="4180017"/>
            <a:ext cx="563361" cy="563361"/>
          </a:xfrm>
          <a:prstGeom prst="rect">
            <a:avLst/>
          </a:prstGeom>
        </p:spPr>
      </p:pic>
      <p:pic>
        <p:nvPicPr>
          <p:cNvPr id="28" name="Graphic 27" descr="Badge Question Mark with solid fill">
            <a:extLst>
              <a:ext uri="{FF2B5EF4-FFF2-40B4-BE49-F238E27FC236}">
                <a16:creationId xmlns:a16="http://schemas.microsoft.com/office/drawing/2014/main" id="{382CC483-D7C2-5516-8A8E-33B6D0F53B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47794" y="4206615"/>
            <a:ext cx="563361" cy="563361"/>
          </a:xfrm>
          <a:prstGeom prst="rect">
            <a:avLst/>
          </a:prstGeom>
        </p:spPr>
      </p:pic>
      <p:pic>
        <p:nvPicPr>
          <p:cNvPr id="30" name="Graphic 29" descr="Badge Tick1 with solid fill">
            <a:extLst>
              <a:ext uri="{FF2B5EF4-FFF2-40B4-BE49-F238E27FC236}">
                <a16:creationId xmlns:a16="http://schemas.microsoft.com/office/drawing/2014/main" id="{657B5358-B0FB-486D-D9E5-AA5FFD0DB8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75832" y="2027265"/>
            <a:ext cx="563361" cy="563361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id="{3BA05DD2-85A4-B81B-8741-7455AA5197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59970" y="2015411"/>
            <a:ext cx="563361" cy="56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4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17A8E-A144-3BE0-32DA-7959B7FAF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FD9C702-16A4-4996-16DD-9E5E378043DC}"/>
              </a:ext>
            </a:extLst>
          </p:cNvPr>
          <p:cNvSpPr txBox="1">
            <a:spLocks/>
          </p:cNvSpPr>
          <p:nvPr/>
        </p:nvSpPr>
        <p:spPr>
          <a:xfrm>
            <a:off x="5231904" y="1268360"/>
            <a:ext cx="7004258" cy="4824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9D3675BB-F094-DBEB-CEC2-C5790034AF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353AE6-4C51-6B2A-63D7-993C06CDFD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F1544B8-EBB7-B791-F189-FAEF022E75D0}"/>
              </a:ext>
            </a:extLst>
          </p:cNvPr>
          <p:cNvSpPr txBox="1">
            <a:spLocks/>
          </p:cNvSpPr>
          <p:nvPr/>
        </p:nvSpPr>
        <p:spPr>
          <a:xfrm>
            <a:off x="453600" y="365126"/>
            <a:ext cx="8641792" cy="716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600" dirty="0">
                <a:solidFill>
                  <a:srgbClr val="F46403"/>
                </a:solidFill>
                <a:latin typeface="+mn-lt"/>
              </a:rPr>
              <a:t>What happens when a CYP gets to A&amp;E?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C08AA2D-B6AC-F7DE-64C1-8E42CD49C980}"/>
              </a:ext>
            </a:extLst>
          </p:cNvPr>
          <p:cNvGrpSpPr/>
          <p:nvPr/>
        </p:nvGrpSpPr>
        <p:grpSpPr>
          <a:xfrm>
            <a:off x="1277263" y="4445446"/>
            <a:ext cx="9755819" cy="1446006"/>
            <a:chOff x="342897" y="5059568"/>
            <a:chExt cx="8620127" cy="144600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6EA635D0-6C5F-19F0-53BF-82654BA88283}"/>
                </a:ext>
              </a:extLst>
            </p:cNvPr>
            <p:cNvSpPr/>
            <p:nvPr/>
          </p:nvSpPr>
          <p:spPr>
            <a:xfrm>
              <a:off x="342897" y="5059568"/>
              <a:ext cx="2809875" cy="144600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CYP discharged home with a safety plan and an appointment within 7 days  with C-CATT or other CAMHS teams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9A6F424-2207-4E41-4B5F-01E6448767A3}"/>
                </a:ext>
              </a:extLst>
            </p:cNvPr>
            <p:cNvSpPr/>
            <p:nvPr/>
          </p:nvSpPr>
          <p:spPr>
            <a:xfrm>
              <a:off x="3324223" y="5059568"/>
              <a:ext cx="2809875" cy="144600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Admitted to hospital as a place of safety either temporarily for further assessment, or referral to an inpatient unit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917A79B-6D9D-15BC-4686-0731A7798D61}"/>
                </a:ext>
              </a:extLst>
            </p:cNvPr>
            <p:cNvSpPr/>
            <p:nvPr/>
          </p:nvSpPr>
          <p:spPr>
            <a:xfrm>
              <a:off x="6305550" y="5059569"/>
              <a:ext cx="2657474" cy="144600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Inappropriate referral; </a:t>
              </a:r>
              <a:br>
                <a:rPr lang="en-GB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C-CATT will complete a risk assessment and close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FBCDC40-82C7-45C3-BCD4-39AAE2964817}"/>
              </a:ext>
            </a:extLst>
          </p:cNvPr>
          <p:cNvSpPr/>
          <p:nvPr/>
        </p:nvSpPr>
        <p:spPr>
          <a:xfrm>
            <a:off x="8752092" y="1590356"/>
            <a:ext cx="2116760" cy="16641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If CYP self discharges before they are seen by C-CATT, they will be  followed up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92D0164-4B6B-1F50-28A8-79D9816454BB}"/>
              </a:ext>
            </a:extLst>
          </p:cNvPr>
          <p:cNvSpPr/>
          <p:nvPr/>
        </p:nvSpPr>
        <p:spPr>
          <a:xfrm>
            <a:off x="2994226" y="1241458"/>
            <a:ext cx="5334000" cy="37623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Triaged by A&amp;E staff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EEE7C15-3961-662D-DD90-B694E4A0132C}"/>
              </a:ext>
            </a:extLst>
          </p:cNvPr>
          <p:cNvSpPr/>
          <p:nvPr/>
        </p:nvSpPr>
        <p:spPr>
          <a:xfrm>
            <a:off x="2994227" y="1986794"/>
            <a:ext cx="5334000" cy="37623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Physical health treatment dealt with first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48BEB96-337E-4D3C-F9C7-E96573F9DE11}"/>
              </a:ext>
            </a:extLst>
          </p:cNvPr>
          <p:cNvSpPr/>
          <p:nvPr/>
        </p:nvSpPr>
        <p:spPr>
          <a:xfrm>
            <a:off x="2994227" y="2753558"/>
            <a:ext cx="5334000" cy="37623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Once medically cleared, referral made to C-CATT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43AD06C-93C7-71F3-044C-8BD26590AC6A}"/>
              </a:ext>
            </a:extLst>
          </p:cNvPr>
          <p:cNvSpPr/>
          <p:nvPr/>
        </p:nvSpPr>
        <p:spPr>
          <a:xfrm>
            <a:off x="2994227" y="3512382"/>
            <a:ext cx="5334000" cy="39469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C-CATT assess CYP within 4 hours of referral</a:t>
            </a:r>
          </a:p>
        </p:txBody>
      </p:sp>
      <p:sp>
        <p:nvSpPr>
          <p:cNvPr id="36" name="Arrow: Down 35">
            <a:extLst>
              <a:ext uri="{FF2B5EF4-FFF2-40B4-BE49-F238E27FC236}">
                <a16:creationId xmlns:a16="http://schemas.microsoft.com/office/drawing/2014/main" id="{3DDA1ED3-6FC9-6099-5E57-FBC32E76B280}"/>
              </a:ext>
            </a:extLst>
          </p:cNvPr>
          <p:cNvSpPr/>
          <p:nvPr/>
        </p:nvSpPr>
        <p:spPr>
          <a:xfrm>
            <a:off x="5499301" y="1657972"/>
            <a:ext cx="323850" cy="38462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7" name="Arrow: Down 36">
            <a:extLst>
              <a:ext uri="{FF2B5EF4-FFF2-40B4-BE49-F238E27FC236}">
                <a16:creationId xmlns:a16="http://schemas.microsoft.com/office/drawing/2014/main" id="{1B116FEE-DE9C-A8F3-489D-1C2A8E2094C7}"/>
              </a:ext>
            </a:extLst>
          </p:cNvPr>
          <p:cNvSpPr/>
          <p:nvPr/>
        </p:nvSpPr>
        <p:spPr>
          <a:xfrm>
            <a:off x="5499301" y="2415791"/>
            <a:ext cx="323850" cy="38462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8" name="Arrow: Down 37">
            <a:extLst>
              <a:ext uri="{FF2B5EF4-FFF2-40B4-BE49-F238E27FC236}">
                <a16:creationId xmlns:a16="http://schemas.microsoft.com/office/drawing/2014/main" id="{5119B3F2-E847-8D33-ED8C-7970F0FAA084}"/>
              </a:ext>
            </a:extLst>
          </p:cNvPr>
          <p:cNvSpPr/>
          <p:nvPr/>
        </p:nvSpPr>
        <p:spPr>
          <a:xfrm>
            <a:off x="5499301" y="3164728"/>
            <a:ext cx="323850" cy="38462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9" name="Arrow: Down 38">
            <a:extLst>
              <a:ext uri="{FF2B5EF4-FFF2-40B4-BE49-F238E27FC236}">
                <a16:creationId xmlns:a16="http://schemas.microsoft.com/office/drawing/2014/main" id="{9CE7B175-5E65-17CC-60D1-8B6A9AAEB1DC}"/>
              </a:ext>
            </a:extLst>
          </p:cNvPr>
          <p:cNvSpPr/>
          <p:nvPr/>
        </p:nvSpPr>
        <p:spPr>
          <a:xfrm rot="16200000">
            <a:off x="8462273" y="2230105"/>
            <a:ext cx="323850" cy="38462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0" name="Arrow: Down 39">
            <a:extLst>
              <a:ext uri="{FF2B5EF4-FFF2-40B4-BE49-F238E27FC236}">
                <a16:creationId xmlns:a16="http://schemas.microsoft.com/office/drawing/2014/main" id="{FB2FD353-46D8-90A8-FC69-A9D85C2FA344}"/>
              </a:ext>
            </a:extLst>
          </p:cNvPr>
          <p:cNvSpPr/>
          <p:nvPr/>
        </p:nvSpPr>
        <p:spPr>
          <a:xfrm>
            <a:off x="2753134" y="4174835"/>
            <a:ext cx="179237" cy="21287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5" name="Arrow: Down 44">
            <a:extLst>
              <a:ext uri="{FF2B5EF4-FFF2-40B4-BE49-F238E27FC236}">
                <a16:creationId xmlns:a16="http://schemas.microsoft.com/office/drawing/2014/main" id="{A67D30C2-33C9-E3FB-8B23-EB05895F4536}"/>
              </a:ext>
            </a:extLst>
          </p:cNvPr>
          <p:cNvSpPr/>
          <p:nvPr/>
        </p:nvSpPr>
        <p:spPr>
          <a:xfrm>
            <a:off x="6151792" y="4167108"/>
            <a:ext cx="179237" cy="21287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6" name="Arrow: Down 45">
            <a:extLst>
              <a:ext uri="{FF2B5EF4-FFF2-40B4-BE49-F238E27FC236}">
                <a16:creationId xmlns:a16="http://schemas.microsoft.com/office/drawing/2014/main" id="{A18A258A-DAFA-D7D4-F752-C4BBCB293B3B}"/>
              </a:ext>
            </a:extLst>
          </p:cNvPr>
          <p:cNvSpPr/>
          <p:nvPr/>
        </p:nvSpPr>
        <p:spPr>
          <a:xfrm>
            <a:off x="9486273" y="4164498"/>
            <a:ext cx="179237" cy="212871"/>
          </a:xfrm>
          <a:prstGeom prst="downArrow">
            <a:avLst/>
          </a:prstGeom>
          <a:solidFill>
            <a:srgbClr val="4D4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47DD3F2-A06F-3DDD-7E6F-B16750219A24}"/>
              </a:ext>
            </a:extLst>
          </p:cNvPr>
          <p:cNvCxnSpPr>
            <a:cxnSpLocks/>
          </p:cNvCxnSpPr>
          <p:nvPr/>
        </p:nvCxnSpPr>
        <p:spPr>
          <a:xfrm>
            <a:off x="2777518" y="4094175"/>
            <a:ext cx="6844294" cy="0"/>
          </a:xfrm>
          <a:prstGeom prst="line">
            <a:avLst/>
          </a:prstGeom>
          <a:ln w="57150">
            <a:solidFill>
              <a:srgbClr val="4D40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67D3F544-F21A-A37B-4AD9-F0DFC4E0B4BE}"/>
              </a:ext>
            </a:extLst>
          </p:cNvPr>
          <p:cNvCxnSpPr>
            <a:cxnSpLocks/>
          </p:cNvCxnSpPr>
          <p:nvPr/>
        </p:nvCxnSpPr>
        <p:spPr>
          <a:xfrm flipV="1">
            <a:off x="6226759" y="3947160"/>
            <a:ext cx="0" cy="131775"/>
          </a:xfrm>
          <a:prstGeom prst="line">
            <a:avLst/>
          </a:prstGeom>
          <a:ln w="57150">
            <a:solidFill>
              <a:srgbClr val="4D40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231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CA810-4C6D-6534-2F8A-9F0E0F4E5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D1CE90F-0C27-C5AB-9B2A-0C205EE651BE}"/>
              </a:ext>
            </a:extLst>
          </p:cNvPr>
          <p:cNvSpPr txBox="1">
            <a:spLocks/>
          </p:cNvSpPr>
          <p:nvPr/>
        </p:nvSpPr>
        <p:spPr>
          <a:xfrm>
            <a:off x="5231904" y="1268360"/>
            <a:ext cx="7004258" cy="4824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C2A3E63-91D3-3CE9-E106-1ADA7EFF6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279" y="1129253"/>
            <a:ext cx="10975900" cy="39233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100000"/>
              </a:lnSpc>
            </a:pPr>
            <a:r>
              <a:rPr lang="en-GB" sz="2000" dirty="0"/>
              <a:t>The referrer to SPA* </a:t>
            </a:r>
          </a:p>
          <a:p>
            <a:pPr marL="285750" indent="-285750">
              <a:lnSpc>
                <a:spcPct val="100000"/>
              </a:lnSpc>
            </a:pPr>
            <a:r>
              <a:rPr lang="en-GB" sz="2000" dirty="0"/>
              <a:t>The CYP’s GP </a:t>
            </a:r>
            <a:r>
              <a:rPr lang="en-GB" sz="2000" b="1" dirty="0"/>
              <a:t>always</a:t>
            </a:r>
          </a:p>
          <a:p>
            <a:pPr marL="285750" indent="-285750">
              <a:lnSpc>
                <a:spcPct val="100000"/>
              </a:lnSpc>
            </a:pPr>
            <a:r>
              <a:rPr lang="en-GB" sz="2000" dirty="0"/>
              <a:t>The CYP’s social worker if SPA are made aware they have a social worker</a:t>
            </a:r>
            <a:endParaRPr lang="en-GB" sz="2000" b="1" dirty="0">
              <a:solidFill>
                <a:srgbClr val="F46403"/>
              </a:solidFill>
            </a:endParaRPr>
          </a:p>
          <a:p>
            <a:pPr>
              <a:lnSpc>
                <a:spcPct val="100000"/>
              </a:lnSpc>
            </a:pPr>
            <a:endParaRPr lang="en-GB" sz="2000" b="1" dirty="0">
              <a:solidFill>
                <a:srgbClr val="F46403"/>
              </a:solidFill>
            </a:endParaRP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F4861297-B877-8EAC-808B-D3015FFBE0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0" y="5819403"/>
            <a:ext cx="2072430" cy="6734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402F1E-1F6E-C336-A9C5-7F1276C2B8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601" y="5904638"/>
            <a:ext cx="8837102" cy="59126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4CCAD6C-DA58-DC25-0ED8-7FF072B128F7}"/>
              </a:ext>
            </a:extLst>
          </p:cNvPr>
          <p:cNvSpPr txBox="1">
            <a:spLocks/>
          </p:cNvSpPr>
          <p:nvPr/>
        </p:nvSpPr>
        <p:spPr>
          <a:xfrm>
            <a:off x="453600" y="365126"/>
            <a:ext cx="11368102" cy="6734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600" dirty="0">
                <a:solidFill>
                  <a:srgbClr val="F46403"/>
                </a:solidFill>
                <a:latin typeface="+mn-lt"/>
              </a:rPr>
              <a:t>Who is notified?</a:t>
            </a:r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4D2BFAC0-C288-95C9-8008-EF3A524D1B27}"/>
              </a:ext>
            </a:extLst>
          </p:cNvPr>
          <p:cNvSpPr txBox="1">
            <a:spLocks/>
          </p:cNvSpPr>
          <p:nvPr/>
        </p:nvSpPr>
        <p:spPr>
          <a:xfrm>
            <a:off x="644279" y="2462730"/>
            <a:ext cx="5295956" cy="31269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0000"/>
              </a:lnSpc>
            </a:pPr>
            <a:r>
              <a:rPr lang="en-GB" sz="2000" dirty="0">
                <a:ea typeface="Times New Roman" panose="02020603050405020304" pitchFamily="18" charset="0"/>
              </a:rPr>
              <a:t>There are exceptions re notification around 16 and 17 year olds; this is a judgement call depending on risk; the GP is always informed regardless.</a:t>
            </a:r>
          </a:p>
          <a:p>
            <a:pPr marL="285750" indent="-285750">
              <a:lnSpc>
                <a:spcPct val="100000"/>
              </a:lnSpc>
            </a:pP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F46403"/>
                </a:solidFill>
              </a:rPr>
              <a:t>Due to patient confidentiality, the young person’s school will only be notified if their school made the referral to SPA.</a:t>
            </a:r>
          </a:p>
          <a:p>
            <a:pPr marL="285750" indent="-285750">
              <a:lnSpc>
                <a:spcPct val="100000"/>
              </a:lnSpc>
            </a:pPr>
            <a:endParaRPr lang="en-GB" sz="2000" dirty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sz="2000" b="1" dirty="0">
              <a:solidFill>
                <a:srgbClr val="F46403"/>
              </a:solidFill>
            </a:endParaRPr>
          </a:p>
          <a:p>
            <a:pPr>
              <a:lnSpc>
                <a:spcPct val="100000"/>
              </a:lnSpc>
            </a:pPr>
            <a:endParaRPr lang="en-GB" sz="2000" b="1" dirty="0">
              <a:solidFill>
                <a:srgbClr val="F46403"/>
              </a:solidFill>
            </a:endParaRPr>
          </a:p>
        </p:txBody>
      </p:sp>
      <p:pic>
        <p:nvPicPr>
          <p:cNvPr id="12" name="Online Media 11" title="Herts Children &amp; Young People's Mental Health Services (CYPMHS) system myth-buster from HPFT">
            <a:hlinkClick r:id="" action="ppaction://media"/>
            <a:extLst>
              <a:ext uri="{FF2B5EF4-FFF2-40B4-BE49-F238E27FC236}">
                <a16:creationId xmlns:a16="http://schemas.microsoft.com/office/drawing/2014/main" id="{740E751E-398F-A76A-C929-B139A2C9908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251767" y="2641079"/>
            <a:ext cx="5469174" cy="308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5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HWEICS">
      <a:dk1>
        <a:srgbClr val="000000"/>
      </a:dk1>
      <a:lt1>
        <a:srgbClr val="FFFFFF"/>
      </a:lt1>
      <a:dk2>
        <a:srgbClr val="007265"/>
      </a:dk2>
      <a:lt2>
        <a:srgbClr val="E7E6E6"/>
      </a:lt2>
      <a:accent1>
        <a:srgbClr val="FF504E"/>
      </a:accent1>
      <a:accent2>
        <a:srgbClr val="009CD8"/>
      </a:accent2>
      <a:accent3>
        <a:srgbClr val="70309F"/>
      </a:accent3>
      <a:accent4>
        <a:srgbClr val="F46403"/>
      </a:accent4>
      <a:accent5>
        <a:srgbClr val="AE2572"/>
      </a:accent5>
      <a:accent6>
        <a:srgbClr val="FEC000"/>
      </a:accent6>
      <a:hlink>
        <a:srgbClr val="00B2F6"/>
      </a:hlink>
      <a:folHlink>
        <a:srgbClr val="E3309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2975</TotalTime>
  <Words>1241</Words>
  <Application>Microsoft Office PowerPoint</Application>
  <PresentationFormat>Widescreen</PresentationFormat>
  <Paragraphs>139</Paragraphs>
  <Slides>13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1_Office Theme</vt:lpstr>
      <vt:lpstr>Office Theme</vt:lpstr>
      <vt:lpstr> Mental Health Leads Pastoral Meeting - Autumn 2025  Emotional and Mental Wellbeing in Education (EMWiE) Team </vt:lpstr>
      <vt:lpstr>Mental Health Leads Training</vt:lpstr>
      <vt:lpstr>Mental Health Leads Training</vt:lpstr>
      <vt:lpstr>Schools Mark Show and Tell</vt:lpstr>
      <vt:lpstr>CYPMHS HertsHub Website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Hertfordshire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Chandler1</dc:creator>
  <cp:lastModifiedBy>Shelley Woods</cp:lastModifiedBy>
  <cp:revision>48</cp:revision>
  <dcterms:created xsi:type="dcterms:W3CDTF">2024-11-11T14:28:50Z</dcterms:created>
  <dcterms:modified xsi:type="dcterms:W3CDTF">2025-10-14T12:20:54Z</dcterms:modified>
</cp:coreProperties>
</file>